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0" r:id="rId4"/>
    <p:sldId id="266" r:id="rId5"/>
    <p:sldId id="281" r:id="rId6"/>
    <p:sldId id="256" r:id="rId7"/>
    <p:sldId id="258" r:id="rId8"/>
    <p:sldId id="259" r:id="rId9"/>
    <p:sldId id="260" r:id="rId10"/>
    <p:sldId id="261" r:id="rId11"/>
    <p:sldId id="262" r:id="rId12"/>
    <p:sldId id="269" r:id="rId13"/>
    <p:sldId id="272" r:id="rId14"/>
    <p:sldId id="270" r:id="rId15"/>
    <p:sldId id="273" r:id="rId16"/>
    <p:sldId id="271" r:id="rId17"/>
    <p:sldId id="274" r:id="rId18"/>
    <p:sldId id="276" r:id="rId19"/>
    <p:sldId id="263" r:id="rId20"/>
    <p:sldId id="264" r:id="rId21"/>
    <p:sldId id="277" r:id="rId22"/>
    <p:sldId id="267" r:id="rId23"/>
    <p:sldId id="268" r:id="rId24"/>
    <p:sldId id="283" r:id="rId25"/>
    <p:sldId id="26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77D2C-29A2-47F0-8B56-1F6B5AD9B944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999CBA6-848B-4DA3-A7F5-77BC9C842F62}">
      <dgm:prSet phldrT="[文本]"/>
      <dgm:spPr/>
      <dgm:t>
        <a:bodyPr/>
        <a:lstStyle/>
        <a:p>
          <a:r>
            <a:rPr lang="zh-CN" altLang="en-US" dirty="0" smtClean="0"/>
            <a:t>文献</a:t>
          </a:r>
          <a:endParaRPr lang="en-US" altLang="zh-CN" dirty="0" smtClean="0"/>
        </a:p>
        <a:p>
          <a:r>
            <a:rPr lang="zh-CN" altLang="en-US" dirty="0" smtClean="0"/>
            <a:t>综述</a:t>
          </a:r>
          <a:endParaRPr lang="zh-CN" altLang="en-US" dirty="0"/>
        </a:p>
      </dgm:t>
    </dgm:pt>
    <dgm:pt modelId="{739FC85D-6D87-45FA-B6B4-4289F1C4CDE6}" type="parTrans" cxnId="{954B9AB9-5D66-40DB-AC39-DA864F1939E7}">
      <dgm:prSet/>
      <dgm:spPr/>
      <dgm:t>
        <a:bodyPr/>
        <a:lstStyle/>
        <a:p>
          <a:endParaRPr lang="zh-CN" altLang="en-US"/>
        </a:p>
      </dgm:t>
    </dgm:pt>
    <dgm:pt modelId="{2487AB9F-20D5-4B86-89BB-1BC2070E6A9E}" type="sibTrans" cxnId="{954B9AB9-5D66-40DB-AC39-DA864F1939E7}">
      <dgm:prSet/>
      <dgm:spPr/>
      <dgm:t>
        <a:bodyPr/>
        <a:lstStyle/>
        <a:p>
          <a:endParaRPr lang="zh-CN" altLang="en-US"/>
        </a:p>
      </dgm:t>
    </dgm:pt>
    <dgm:pt modelId="{1672D5C5-B054-46EE-BA33-8C6F8C9E4FEB}">
      <dgm:prSet phldrT="[文本]"/>
      <dgm:spPr/>
      <dgm:t>
        <a:bodyPr/>
        <a:lstStyle/>
        <a:p>
          <a:r>
            <a:rPr lang="zh-CN" altLang="en-US" dirty="0" smtClean="0"/>
            <a:t>论文</a:t>
          </a:r>
          <a:endParaRPr lang="en-US" altLang="zh-CN" dirty="0" smtClean="0"/>
        </a:p>
        <a:p>
          <a:r>
            <a:rPr lang="zh-CN" altLang="en-US" dirty="0" smtClean="0"/>
            <a:t>盲审</a:t>
          </a:r>
          <a:endParaRPr lang="zh-CN" altLang="en-US" dirty="0"/>
        </a:p>
      </dgm:t>
    </dgm:pt>
    <dgm:pt modelId="{18CD3F81-27DE-4746-86E6-FCA39CC0939C}" type="parTrans" cxnId="{B5844E3B-728F-48D4-9003-3C656532C94D}">
      <dgm:prSet/>
      <dgm:spPr/>
      <dgm:t>
        <a:bodyPr/>
        <a:lstStyle/>
        <a:p>
          <a:endParaRPr lang="zh-CN" altLang="en-US"/>
        </a:p>
      </dgm:t>
    </dgm:pt>
    <dgm:pt modelId="{B05DB4E6-8C56-4EC9-9BEA-ACBA3C59B140}" type="sibTrans" cxnId="{B5844E3B-728F-48D4-9003-3C656532C94D}">
      <dgm:prSet/>
      <dgm:spPr/>
      <dgm:t>
        <a:bodyPr/>
        <a:lstStyle/>
        <a:p>
          <a:endParaRPr lang="zh-CN" altLang="en-US"/>
        </a:p>
      </dgm:t>
    </dgm:pt>
    <dgm:pt modelId="{DC0EC1DF-B6FA-4FB6-90CA-FE8E58AE5845}">
      <dgm:prSet phldrT="[文本]"/>
      <dgm:spPr/>
      <dgm:t>
        <a:bodyPr/>
        <a:lstStyle/>
        <a:p>
          <a:r>
            <a:rPr lang="zh-CN" altLang="en-US" dirty="0" smtClean="0"/>
            <a:t>毕业</a:t>
          </a:r>
          <a:endParaRPr lang="en-US" altLang="zh-CN" dirty="0" smtClean="0"/>
        </a:p>
        <a:p>
          <a:r>
            <a:rPr lang="zh-CN" altLang="en-US" dirty="0" smtClean="0"/>
            <a:t>答辩</a:t>
          </a:r>
          <a:endParaRPr lang="zh-CN" altLang="en-US" dirty="0"/>
        </a:p>
      </dgm:t>
    </dgm:pt>
    <dgm:pt modelId="{8F16E918-493D-45BD-AB04-542B81E05CE4}" type="parTrans" cxnId="{7D3553DD-A857-4890-87E3-E97966B8B085}">
      <dgm:prSet/>
      <dgm:spPr/>
      <dgm:t>
        <a:bodyPr/>
        <a:lstStyle/>
        <a:p>
          <a:endParaRPr lang="zh-CN" altLang="en-US"/>
        </a:p>
      </dgm:t>
    </dgm:pt>
    <dgm:pt modelId="{51D42E53-8DD1-41C2-A60F-5826CF7DF5A6}" type="sibTrans" cxnId="{7D3553DD-A857-4890-87E3-E97966B8B085}">
      <dgm:prSet/>
      <dgm:spPr/>
      <dgm:t>
        <a:bodyPr/>
        <a:lstStyle/>
        <a:p>
          <a:endParaRPr lang="zh-CN" altLang="en-US"/>
        </a:p>
      </dgm:t>
    </dgm:pt>
    <dgm:pt modelId="{CA3491F6-67BC-4C8B-AAFD-CD4769387992}">
      <dgm:prSet phldrT="[文本]"/>
      <dgm:spPr/>
      <dgm:t>
        <a:bodyPr/>
        <a:lstStyle/>
        <a:p>
          <a:r>
            <a:rPr lang="zh-CN" altLang="en-US" dirty="0" smtClean="0"/>
            <a:t>论文</a:t>
          </a:r>
          <a:endParaRPr lang="en-US" altLang="zh-CN" dirty="0" smtClean="0"/>
        </a:p>
        <a:p>
          <a:r>
            <a:rPr lang="zh-CN" altLang="en-US" dirty="0" smtClean="0"/>
            <a:t>开题</a:t>
          </a:r>
          <a:endParaRPr lang="zh-CN" altLang="en-US" dirty="0"/>
        </a:p>
      </dgm:t>
    </dgm:pt>
    <dgm:pt modelId="{BC4D9E1D-474F-4FFD-BCAC-3B947C2463D9}" type="parTrans" cxnId="{4CEFBF6A-803E-4CDC-A07A-0ACE47AC1957}">
      <dgm:prSet/>
      <dgm:spPr/>
      <dgm:t>
        <a:bodyPr/>
        <a:lstStyle/>
        <a:p>
          <a:endParaRPr lang="zh-CN" altLang="en-US"/>
        </a:p>
      </dgm:t>
    </dgm:pt>
    <dgm:pt modelId="{323B3C01-6DE6-4C64-8123-91C006D63C1E}" type="sibTrans" cxnId="{4CEFBF6A-803E-4CDC-A07A-0ACE47AC1957}">
      <dgm:prSet/>
      <dgm:spPr/>
      <dgm:t>
        <a:bodyPr/>
        <a:lstStyle/>
        <a:p>
          <a:endParaRPr lang="zh-CN" altLang="en-US"/>
        </a:p>
      </dgm:t>
    </dgm:pt>
    <dgm:pt modelId="{2DCA21E1-7AAB-4C63-849C-263F4C9626B6}">
      <dgm:prSet phldrT="[文本]"/>
      <dgm:spPr/>
      <dgm:t>
        <a:bodyPr/>
        <a:lstStyle/>
        <a:p>
          <a:r>
            <a:rPr lang="zh-CN" altLang="en-US" dirty="0" smtClean="0"/>
            <a:t>中期</a:t>
          </a:r>
          <a:endParaRPr lang="en-US" altLang="zh-CN" dirty="0" smtClean="0"/>
        </a:p>
        <a:p>
          <a:r>
            <a:rPr lang="zh-CN" altLang="en-US" dirty="0" smtClean="0"/>
            <a:t>考核</a:t>
          </a:r>
          <a:endParaRPr lang="zh-CN" altLang="en-US" dirty="0"/>
        </a:p>
      </dgm:t>
    </dgm:pt>
    <dgm:pt modelId="{CA24A8D8-8664-4C41-84BF-5431D3075A99}" type="parTrans" cxnId="{F862DF33-1FE6-4A1D-8B8F-E07735E4C329}">
      <dgm:prSet/>
      <dgm:spPr/>
      <dgm:t>
        <a:bodyPr/>
        <a:lstStyle/>
        <a:p>
          <a:endParaRPr lang="zh-CN" altLang="en-US"/>
        </a:p>
      </dgm:t>
    </dgm:pt>
    <dgm:pt modelId="{5D7086C7-F741-4EA1-A0F2-9ABFDAD3D44D}" type="sibTrans" cxnId="{F862DF33-1FE6-4A1D-8B8F-E07735E4C329}">
      <dgm:prSet/>
      <dgm:spPr/>
      <dgm:t>
        <a:bodyPr/>
        <a:lstStyle/>
        <a:p>
          <a:endParaRPr lang="zh-CN" altLang="en-US"/>
        </a:p>
      </dgm:t>
    </dgm:pt>
    <dgm:pt modelId="{30C9220F-2A74-406B-8E4A-9A589427D998}">
      <dgm:prSet phldrT="[文本]"/>
      <dgm:spPr/>
      <dgm:t>
        <a:bodyPr/>
        <a:lstStyle/>
        <a:p>
          <a:r>
            <a:rPr lang="zh-CN" altLang="en-US" dirty="0" smtClean="0"/>
            <a:t>申请</a:t>
          </a:r>
          <a:endParaRPr lang="en-US" altLang="zh-CN" dirty="0" smtClean="0"/>
        </a:p>
        <a:p>
          <a:r>
            <a:rPr lang="zh-CN" altLang="en-US" dirty="0" smtClean="0"/>
            <a:t>学位</a:t>
          </a:r>
          <a:endParaRPr lang="zh-CN" altLang="en-US" dirty="0"/>
        </a:p>
      </dgm:t>
    </dgm:pt>
    <dgm:pt modelId="{A74F1587-0561-48E7-88EC-9747E071F82E}" type="parTrans" cxnId="{8D68D9DB-C000-4DF0-A4D9-60FC1E54CEAF}">
      <dgm:prSet/>
      <dgm:spPr/>
      <dgm:t>
        <a:bodyPr/>
        <a:lstStyle/>
        <a:p>
          <a:endParaRPr lang="zh-CN" altLang="en-US"/>
        </a:p>
      </dgm:t>
    </dgm:pt>
    <dgm:pt modelId="{2341CDD4-2C61-467D-A768-54C261E10069}" type="sibTrans" cxnId="{8D68D9DB-C000-4DF0-A4D9-60FC1E54CEAF}">
      <dgm:prSet/>
      <dgm:spPr/>
      <dgm:t>
        <a:bodyPr/>
        <a:lstStyle/>
        <a:p>
          <a:endParaRPr lang="zh-CN" altLang="en-US"/>
        </a:p>
      </dgm:t>
    </dgm:pt>
    <dgm:pt modelId="{5E2B3497-6627-4352-AF84-EB67BD5C9E23}" type="pres">
      <dgm:prSet presAssocID="{86477D2C-29A2-47F0-8B56-1F6B5AD9B9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59BD52F-935B-4EB4-9C8A-2BA98D89016D}" type="pres">
      <dgm:prSet presAssocID="{1999CBA6-848B-4DA3-A7F5-77BC9C842F62}" presName="composite" presStyleCnt="0"/>
      <dgm:spPr/>
    </dgm:pt>
    <dgm:pt modelId="{F7927747-F460-4CBE-AAF8-CA4BEBA7530F}" type="pres">
      <dgm:prSet presAssocID="{1999CBA6-848B-4DA3-A7F5-77BC9C842F62}" presName="LShape" presStyleLbl="alignNode1" presStyleIdx="0" presStyleCnt="11"/>
      <dgm:spPr/>
      <dgm:t>
        <a:bodyPr/>
        <a:lstStyle/>
        <a:p>
          <a:endParaRPr lang="zh-CN" altLang="en-US"/>
        </a:p>
      </dgm:t>
    </dgm:pt>
    <dgm:pt modelId="{F59F737C-A8A8-4724-A7C0-E1671E562E5F}" type="pres">
      <dgm:prSet presAssocID="{1999CBA6-848B-4DA3-A7F5-77BC9C842F6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72F810-2E5D-4110-9201-42E569DE8CE2}" type="pres">
      <dgm:prSet presAssocID="{1999CBA6-848B-4DA3-A7F5-77BC9C842F62}" presName="Triangle" presStyleLbl="alignNode1" presStyleIdx="1" presStyleCnt="11"/>
      <dgm:spPr/>
    </dgm:pt>
    <dgm:pt modelId="{9DFB3AB1-A27C-44E3-8996-495AF163B44C}" type="pres">
      <dgm:prSet presAssocID="{2487AB9F-20D5-4B86-89BB-1BC2070E6A9E}" presName="sibTrans" presStyleCnt="0"/>
      <dgm:spPr/>
    </dgm:pt>
    <dgm:pt modelId="{43A54CD4-8383-4319-BCC0-880F4EF7EB32}" type="pres">
      <dgm:prSet presAssocID="{2487AB9F-20D5-4B86-89BB-1BC2070E6A9E}" presName="space" presStyleCnt="0"/>
      <dgm:spPr/>
    </dgm:pt>
    <dgm:pt modelId="{EDF20C60-FEA1-40CD-8132-D2DE46547674}" type="pres">
      <dgm:prSet presAssocID="{CA3491F6-67BC-4C8B-AAFD-CD4769387992}" presName="composite" presStyleCnt="0"/>
      <dgm:spPr/>
    </dgm:pt>
    <dgm:pt modelId="{042977B0-E12C-4562-8DB9-14B02C0F5D5D}" type="pres">
      <dgm:prSet presAssocID="{CA3491F6-67BC-4C8B-AAFD-CD4769387992}" presName="LShape" presStyleLbl="alignNode1" presStyleIdx="2" presStyleCnt="11"/>
      <dgm:spPr/>
    </dgm:pt>
    <dgm:pt modelId="{4EFD763E-A2FB-4F08-9A24-C6FABE443B97}" type="pres">
      <dgm:prSet presAssocID="{CA3491F6-67BC-4C8B-AAFD-CD476938799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F60581-8F61-4441-9EC1-6E77AE6F8688}" type="pres">
      <dgm:prSet presAssocID="{CA3491F6-67BC-4C8B-AAFD-CD4769387992}" presName="Triangle" presStyleLbl="alignNode1" presStyleIdx="3" presStyleCnt="11"/>
      <dgm:spPr/>
    </dgm:pt>
    <dgm:pt modelId="{A932EC7F-A8B5-49FA-9BDD-EAB0825C37CE}" type="pres">
      <dgm:prSet presAssocID="{323B3C01-6DE6-4C64-8123-91C006D63C1E}" presName="sibTrans" presStyleCnt="0"/>
      <dgm:spPr/>
    </dgm:pt>
    <dgm:pt modelId="{F35A6320-61CD-4BD0-B748-E8AE4753FF07}" type="pres">
      <dgm:prSet presAssocID="{323B3C01-6DE6-4C64-8123-91C006D63C1E}" presName="space" presStyleCnt="0"/>
      <dgm:spPr/>
    </dgm:pt>
    <dgm:pt modelId="{B7543A5B-E94C-475F-B1B3-E7349355897E}" type="pres">
      <dgm:prSet presAssocID="{2DCA21E1-7AAB-4C63-849C-263F4C9626B6}" presName="composite" presStyleCnt="0"/>
      <dgm:spPr/>
    </dgm:pt>
    <dgm:pt modelId="{FBBDC465-358C-4DBE-A985-342EE9D5292F}" type="pres">
      <dgm:prSet presAssocID="{2DCA21E1-7AAB-4C63-849C-263F4C9626B6}" presName="LShape" presStyleLbl="alignNode1" presStyleIdx="4" presStyleCnt="11"/>
      <dgm:spPr/>
    </dgm:pt>
    <dgm:pt modelId="{E1839C8C-93CA-4216-BA79-C151DA93FD53}" type="pres">
      <dgm:prSet presAssocID="{2DCA21E1-7AAB-4C63-849C-263F4C9626B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C8C314-F821-4B69-845A-B59FDEA0A83B}" type="pres">
      <dgm:prSet presAssocID="{2DCA21E1-7AAB-4C63-849C-263F4C9626B6}" presName="Triangle" presStyleLbl="alignNode1" presStyleIdx="5" presStyleCnt="11"/>
      <dgm:spPr/>
    </dgm:pt>
    <dgm:pt modelId="{FC0A277E-6083-47A8-A777-C8315A35D6B3}" type="pres">
      <dgm:prSet presAssocID="{5D7086C7-F741-4EA1-A0F2-9ABFDAD3D44D}" presName="sibTrans" presStyleCnt="0"/>
      <dgm:spPr/>
    </dgm:pt>
    <dgm:pt modelId="{303448D5-4998-46F7-B4B4-843E70664054}" type="pres">
      <dgm:prSet presAssocID="{5D7086C7-F741-4EA1-A0F2-9ABFDAD3D44D}" presName="space" presStyleCnt="0"/>
      <dgm:spPr/>
    </dgm:pt>
    <dgm:pt modelId="{88A2330F-D956-4134-9885-E36BFF5EE4AA}" type="pres">
      <dgm:prSet presAssocID="{1672D5C5-B054-46EE-BA33-8C6F8C9E4FEB}" presName="composite" presStyleCnt="0"/>
      <dgm:spPr/>
    </dgm:pt>
    <dgm:pt modelId="{8D9DB8D5-FB13-4685-B0EA-4088E43BFB86}" type="pres">
      <dgm:prSet presAssocID="{1672D5C5-B054-46EE-BA33-8C6F8C9E4FEB}" presName="LShape" presStyleLbl="alignNode1" presStyleIdx="6" presStyleCnt="11"/>
      <dgm:spPr/>
    </dgm:pt>
    <dgm:pt modelId="{17988F54-9536-43B5-A66E-5BFF02369F54}" type="pres">
      <dgm:prSet presAssocID="{1672D5C5-B054-46EE-BA33-8C6F8C9E4FE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3CA832-52EB-43B4-ABB7-FCF007AC30B2}" type="pres">
      <dgm:prSet presAssocID="{1672D5C5-B054-46EE-BA33-8C6F8C9E4FEB}" presName="Triangle" presStyleLbl="alignNode1" presStyleIdx="7" presStyleCnt="11"/>
      <dgm:spPr/>
    </dgm:pt>
    <dgm:pt modelId="{BAC3C399-7B51-4D94-A13B-393162952F4C}" type="pres">
      <dgm:prSet presAssocID="{B05DB4E6-8C56-4EC9-9BEA-ACBA3C59B140}" presName="sibTrans" presStyleCnt="0"/>
      <dgm:spPr/>
    </dgm:pt>
    <dgm:pt modelId="{010DD39F-1934-47B6-B8D5-52EFF90DED25}" type="pres">
      <dgm:prSet presAssocID="{B05DB4E6-8C56-4EC9-9BEA-ACBA3C59B140}" presName="space" presStyleCnt="0"/>
      <dgm:spPr/>
    </dgm:pt>
    <dgm:pt modelId="{C765937E-4C36-49CB-A22F-4AE2D557F2E6}" type="pres">
      <dgm:prSet presAssocID="{DC0EC1DF-B6FA-4FB6-90CA-FE8E58AE5845}" presName="composite" presStyleCnt="0"/>
      <dgm:spPr/>
    </dgm:pt>
    <dgm:pt modelId="{D66D9D97-3838-46B6-95C4-D4790D72FF6B}" type="pres">
      <dgm:prSet presAssocID="{DC0EC1DF-B6FA-4FB6-90CA-FE8E58AE5845}" presName="LShape" presStyleLbl="alignNode1" presStyleIdx="8" presStyleCnt="11"/>
      <dgm:spPr/>
    </dgm:pt>
    <dgm:pt modelId="{70CA0E88-E785-41F8-955F-E7C5BD0DD799}" type="pres">
      <dgm:prSet presAssocID="{DC0EC1DF-B6FA-4FB6-90CA-FE8E58AE5845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07221E-F6DF-4EC0-8CD9-8B2F480F19DC}" type="pres">
      <dgm:prSet presAssocID="{DC0EC1DF-B6FA-4FB6-90CA-FE8E58AE5845}" presName="Triangle" presStyleLbl="alignNode1" presStyleIdx="9" presStyleCnt="11"/>
      <dgm:spPr/>
    </dgm:pt>
    <dgm:pt modelId="{AD588B58-CF9E-42C3-AC71-98C9CF493230}" type="pres">
      <dgm:prSet presAssocID="{51D42E53-8DD1-41C2-A60F-5826CF7DF5A6}" presName="sibTrans" presStyleCnt="0"/>
      <dgm:spPr/>
    </dgm:pt>
    <dgm:pt modelId="{DF70D672-61DA-4586-AE43-0619E6D8DDFA}" type="pres">
      <dgm:prSet presAssocID="{51D42E53-8DD1-41C2-A60F-5826CF7DF5A6}" presName="space" presStyleCnt="0"/>
      <dgm:spPr/>
    </dgm:pt>
    <dgm:pt modelId="{ABF7794F-7905-4DD4-A3AB-9082C7B89526}" type="pres">
      <dgm:prSet presAssocID="{30C9220F-2A74-406B-8E4A-9A589427D998}" presName="composite" presStyleCnt="0"/>
      <dgm:spPr/>
    </dgm:pt>
    <dgm:pt modelId="{5D7B26AD-29EB-42C5-B8F9-715AF8A4EA02}" type="pres">
      <dgm:prSet presAssocID="{30C9220F-2A74-406B-8E4A-9A589427D998}" presName="LShape" presStyleLbl="alignNode1" presStyleIdx="10" presStyleCnt="11"/>
      <dgm:spPr/>
    </dgm:pt>
    <dgm:pt modelId="{59D3750C-7E5D-4FA1-B675-99831A08C4B4}" type="pres">
      <dgm:prSet presAssocID="{30C9220F-2A74-406B-8E4A-9A589427D998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68D9DB-C000-4DF0-A4D9-60FC1E54CEAF}" srcId="{86477D2C-29A2-47F0-8B56-1F6B5AD9B944}" destId="{30C9220F-2A74-406B-8E4A-9A589427D998}" srcOrd="5" destOrd="0" parTransId="{A74F1587-0561-48E7-88EC-9747E071F82E}" sibTransId="{2341CDD4-2C61-467D-A768-54C261E10069}"/>
    <dgm:cxn modelId="{708257B7-5EAA-44E3-B57B-57D5853CF7A0}" type="presOf" srcId="{30C9220F-2A74-406B-8E4A-9A589427D998}" destId="{59D3750C-7E5D-4FA1-B675-99831A08C4B4}" srcOrd="0" destOrd="0" presId="urn:microsoft.com/office/officeart/2009/3/layout/StepUpProcess"/>
    <dgm:cxn modelId="{F478BC02-BE2B-41D8-A1ED-5223A586FEE3}" type="presOf" srcId="{DC0EC1DF-B6FA-4FB6-90CA-FE8E58AE5845}" destId="{70CA0E88-E785-41F8-955F-E7C5BD0DD799}" srcOrd="0" destOrd="0" presId="urn:microsoft.com/office/officeart/2009/3/layout/StepUpProcess"/>
    <dgm:cxn modelId="{4CEFBF6A-803E-4CDC-A07A-0ACE47AC1957}" srcId="{86477D2C-29A2-47F0-8B56-1F6B5AD9B944}" destId="{CA3491F6-67BC-4C8B-AAFD-CD4769387992}" srcOrd="1" destOrd="0" parTransId="{BC4D9E1D-474F-4FFD-BCAC-3B947C2463D9}" sibTransId="{323B3C01-6DE6-4C64-8123-91C006D63C1E}"/>
    <dgm:cxn modelId="{2335DAB5-68F1-414C-8E53-7932455F4B43}" type="presOf" srcId="{CA3491F6-67BC-4C8B-AAFD-CD4769387992}" destId="{4EFD763E-A2FB-4F08-9A24-C6FABE443B97}" srcOrd="0" destOrd="0" presId="urn:microsoft.com/office/officeart/2009/3/layout/StepUpProcess"/>
    <dgm:cxn modelId="{B5844E3B-728F-48D4-9003-3C656532C94D}" srcId="{86477D2C-29A2-47F0-8B56-1F6B5AD9B944}" destId="{1672D5C5-B054-46EE-BA33-8C6F8C9E4FEB}" srcOrd="3" destOrd="0" parTransId="{18CD3F81-27DE-4746-86E6-FCA39CC0939C}" sibTransId="{B05DB4E6-8C56-4EC9-9BEA-ACBA3C59B140}"/>
    <dgm:cxn modelId="{F862DF33-1FE6-4A1D-8B8F-E07735E4C329}" srcId="{86477D2C-29A2-47F0-8B56-1F6B5AD9B944}" destId="{2DCA21E1-7AAB-4C63-849C-263F4C9626B6}" srcOrd="2" destOrd="0" parTransId="{CA24A8D8-8664-4C41-84BF-5431D3075A99}" sibTransId="{5D7086C7-F741-4EA1-A0F2-9ABFDAD3D44D}"/>
    <dgm:cxn modelId="{E61F2C38-FCAB-4B55-9787-B4B71A9EDD39}" type="presOf" srcId="{1672D5C5-B054-46EE-BA33-8C6F8C9E4FEB}" destId="{17988F54-9536-43B5-A66E-5BFF02369F54}" srcOrd="0" destOrd="0" presId="urn:microsoft.com/office/officeart/2009/3/layout/StepUpProcess"/>
    <dgm:cxn modelId="{7D3553DD-A857-4890-87E3-E97966B8B085}" srcId="{86477D2C-29A2-47F0-8B56-1F6B5AD9B944}" destId="{DC0EC1DF-B6FA-4FB6-90CA-FE8E58AE5845}" srcOrd="4" destOrd="0" parTransId="{8F16E918-493D-45BD-AB04-542B81E05CE4}" sibTransId="{51D42E53-8DD1-41C2-A60F-5826CF7DF5A6}"/>
    <dgm:cxn modelId="{954B9AB9-5D66-40DB-AC39-DA864F1939E7}" srcId="{86477D2C-29A2-47F0-8B56-1F6B5AD9B944}" destId="{1999CBA6-848B-4DA3-A7F5-77BC9C842F62}" srcOrd="0" destOrd="0" parTransId="{739FC85D-6D87-45FA-B6B4-4289F1C4CDE6}" sibTransId="{2487AB9F-20D5-4B86-89BB-1BC2070E6A9E}"/>
    <dgm:cxn modelId="{01F28201-D520-4FE9-98BF-64DDC4B9BB18}" type="presOf" srcId="{86477D2C-29A2-47F0-8B56-1F6B5AD9B944}" destId="{5E2B3497-6627-4352-AF84-EB67BD5C9E23}" srcOrd="0" destOrd="0" presId="urn:microsoft.com/office/officeart/2009/3/layout/StepUpProcess"/>
    <dgm:cxn modelId="{E6B803A5-A574-4AFD-BAED-A3912A250FDC}" type="presOf" srcId="{1999CBA6-848B-4DA3-A7F5-77BC9C842F62}" destId="{F59F737C-A8A8-4724-A7C0-E1671E562E5F}" srcOrd="0" destOrd="0" presId="urn:microsoft.com/office/officeart/2009/3/layout/StepUpProcess"/>
    <dgm:cxn modelId="{3767F62B-DDF1-4AC2-AF1B-B397A9F9368A}" type="presOf" srcId="{2DCA21E1-7AAB-4C63-849C-263F4C9626B6}" destId="{E1839C8C-93CA-4216-BA79-C151DA93FD53}" srcOrd="0" destOrd="0" presId="urn:microsoft.com/office/officeart/2009/3/layout/StepUpProcess"/>
    <dgm:cxn modelId="{B41B26AD-B9F9-47BB-9DE7-AC68D17FBBBF}" type="presParOf" srcId="{5E2B3497-6627-4352-AF84-EB67BD5C9E23}" destId="{659BD52F-935B-4EB4-9C8A-2BA98D89016D}" srcOrd="0" destOrd="0" presId="urn:microsoft.com/office/officeart/2009/3/layout/StepUpProcess"/>
    <dgm:cxn modelId="{E7C1428E-96A7-4AC6-B875-865348FA8E43}" type="presParOf" srcId="{659BD52F-935B-4EB4-9C8A-2BA98D89016D}" destId="{F7927747-F460-4CBE-AAF8-CA4BEBA7530F}" srcOrd="0" destOrd="0" presId="urn:microsoft.com/office/officeart/2009/3/layout/StepUpProcess"/>
    <dgm:cxn modelId="{0771DF75-A5DE-4687-A7FB-2F2AA3D9803A}" type="presParOf" srcId="{659BD52F-935B-4EB4-9C8A-2BA98D89016D}" destId="{F59F737C-A8A8-4724-A7C0-E1671E562E5F}" srcOrd="1" destOrd="0" presId="urn:microsoft.com/office/officeart/2009/3/layout/StepUpProcess"/>
    <dgm:cxn modelId="{BE5E319F-E541-440A-91CE-E9696B857C58}" type="presParOf" srcId="{659BD52F-935B-4EB4-9C8A-2BA98D89016D}" destId="{1772F810-2E5D-4110-9201-42E569DE8CE2}" srcOrd="2" destOrd="0" presId="urn:microsoft.com/office/officeart/2009/3/layout/StepUpProcess"/>
    <dgm:cxn modelId="{FB671D31-AFF8-44A1-97FC-FFC4C490F129}" type="presParOf" srcId="{5E2B3497-6627-4352-AF84-EB67BD5C9E23}" destId="{9DFB3AB1-A27C-44E3-8996-495AF163B44C}" srcOrd="1" destOrd="0" presId="urn:microsoft.com/office/officeart/2009/3/layout/StepUpProcess"/>
    <dgm:cxn modelId="{F61C16CB-C62B-4DA3-9772-5CD7A8CC21D9}" type="presParOf" srcId="{9DFB3AB1-A27C-44E3-8996-495AF163B44C}" destId="{43A54CD4-8383-4319-BCC0-880F4EF7EB32}" srcOrd="0" destOrd="0" presId="urn:microsoft.com/office/officeart/2009/3/layout/StepUpProcess"/>
    <dgm:cxn modelId="{5C89AF0F-A09E-4140-8B5D-D35AAB1136E6}" type="presParOf" srcId="{5E2B3497-6627-4352-AF84-EB67BD5C9E23}" destId="{EDF20C60-FEA1-40CD-8132-D2DE46547674}" srcOrd="2" destOrd="0" presId="urn:microsoft.com/office/officeart/2009/3/layout/StepUpProcess"/>
    <dgm:cxn modelId="{B87B2A45-0A45-4059-B624-9EF9BB47E7F8}" type="presParOf" srcId="{EDF20C60-FEA1-40CD-8132-D2DE46547674}" destId="{042977B0-E12C-4562-8DB9-14B02C0F5D5D}" srcOrd="0" destOrd="0" presId="urn:microsoft.com/office/officeart/2009/3/layout/StepUpProcess"/>
    <dgm:cxn modelId="{FFE486E4-94EA-4F18-92AF-67BEDDD3F24A}" type="presParOf" srcId="{EDF20C60-FEA1-40CD-8132-D2DE46547674}" destId="{4EFD763E-A2FB-4F08-9A24-C6FABE443B97}" srcOrd="1" destOrd="0" presId="urn:microsoft.com/office/officeart/2009/3/layout/StepUpProcess"/>
    <dgm:cxn modelId="{88D846FE-1A75-4FDB-9F22-7BCC115D2BCF}" type="presParOf" srcId="{EDF20C60-FEA1-40CD-8132-D2DE46547674}" destId="{16F60581-8F61-4441-9EC1-6E77AE6F8688}" srcOrd="2" destOrd="0" presId="urn:microsoft.com/office/officeart/2009/3/layout/StepUpProcess"/>
    <dgm:cxn modelId="{30EB3F8E-D858-425E-B575-784E293A2892}" type="presParOf" srcId="{5E2B3497-6627-4352-AF84-EB67BD5C9E23}" destId="{A932EC7F-A8B5-49FA-9BDD-EAB0825C37CE}" srcOrd="3" destOrd="0" presId="urn:microsoft.com/office/officeart/2009/3/layout/StepUpProcess"/>
    <dgm:cxn modelId="{EDFAB880-2394-4643-B66A-839606EE51AE}" type="presParOf" srcId="{A932EC7F-A8B5-49FA-9BDD-EAB0825C37CE}" destId="{F35A6320-61CD-4BD0-B748-E8AE4753FF07}" srcOrd="0" destOrd="0" presId="urn:microsoft.com/office/officeart/2009/3/layout/StepUpProcess"/>
    <dgm:cxn modelId="{60840DAA-CE13-4870-88AF-975577CA6114}" type="presParOf" srcId="{5E2B3497-6627-4352-AF84-EB67BD5C9E23}" destId="{B7543A5B-E94C-475F-B1B3-E7349355897E}" srcOrd="4" destOrd="0" presId="urn:microsoft.com/office/officeart/2009/3/layout/StepUpProcess"/>
    <dgm:cxn modelId="{AB314ECC-6E46-494D-A8E3-C0FFE6A565A5}" type="presParOf" srcId="{B7543A5B-E94C-475F-B1B3-E7349355897E}" destId="{FBBDC465-358C-4DBE-A985-342EE9D5292F}" srcOrd="0" destOrd="0" presId="urn:microsoft.com/office/officeart/2009/3/layout/StepUpProcess"/>
    <dgm:cxn modelId="{4C92F037-5F1E-4A4D-9217-5984898CF446}" type="presParOf" srcId="{B7543A5B-E94C-475F-B1B3-E7349355897E}" destId="{E1839C8C-93CA-4216-BA79-C151DA93FD53}" srcOrd="1" destOrd="0" presId="urn:microsoft.com/office/officeart/2009/3/layout/StepUpProcess"/>
    <dgm:cxn modelId="{F2C7EBBF-7213-4176-9DE1-57A3CB85AB44}" type="presParOf" srcId="{B7543A5B-E94C-475F-B1B3-E7349355897E}" destId="{1AC8C314-F821-4B69-845A-B59FDEA0A83B}" srcOrd="2" destOrd="0" presId="urn:microsoft.com/office/officeart/2009/3/layout/StepUpProcess"/>
    <dgm:cxn modelId="{0B4394CD-E9F2-4BD1-AF98-2BFFD058AF01}" type="presParOf" srcId="{5E2B3497-6627-4352-AF84-EB67BD5C9E23}" destId="{FC0A277E-6083-47A8-A777-C8315A35D6B3}" srcOrd="5" destOrd="0" presId="urn:microsoft.com/office/officeart/2009/3/layout/StepUpProcess"/>
    <dgm:cxn modelId="{4FFE2C74-868B-409A-859B-FFA8E0C6EEFB}" type="presParOf" srcId="{FC0A277E-6083-47A8-A777-C8315A35D6B3}" destId="{303448D5-4998-46F7-B4B4-843E70664054}" srcOrd="0" destOrd="0" presId="urn:microsoft.com/office/officeart/2009/3/layout/StepUpProcess"/>
    <dgm:cxn modelId="{B93D8B73-16E9-44A4-92AF-F82AC492F3B3}" type="presParOf" srcId="{5E2B3497-6627-4352-AF84-EB67BD5C9E23}" destId="{88A2330F-D956-4134-9885-E36BFF5EE4AA}" srcOrd="6" destOrd="0" presId="urn:microsoft.com/office/officeart/2009/3/layout/StepUpProcess"/>
    <dgm:cxn modelId="{D2EF4C27-A9E2-44AC-AC0B-567B41D318B5}" type="presParOf" srcId="{88A2330F-D956-4134-9885-E36BFF5EE4AA}" destId="{8D9DB8D5-FB13-4685-B0EA-4088E43BFB86}" srcOrd="0" destOrd="0" presId="urn:microsoft.com/office/officeart/2009/3/layout/StepUpProcess"/>
    <dgm:cxn modelId="{A342F086-6127-4EC2-AEF6-4FF12D44CC38}" type="presParOf" srcId="{88A2330F-D956-4134-9885-E36BFF5EE4AA}" destId="{17988F54-9536-43B5-A66E-5BFF02369F54}" srcOrd="1" destOrd="0" presId="urn:microsoft.com/office/officeart/2009/3/layout/StepUpProcess"/>
    <dgm:cxn modelId="{0EAB4E5D-9179-46D5-BA39-452D54B1DCA6}" type="presParOf" srcId="{88A2330F-D956-4134-9885-E36BFF5EE4AA}" destId="{C53CA832-52EB-43B4-ABB7-FCF007AC30B2}" srcOrd="2" destOrd="0" presId="urn:microsoft.com/office/officeart/2009/3/layout/StepUpProcess"/>
    <dgm:cxn modelId="{CE9B8C38-8A8D-42A9-BAF9-7AD3B519A3C2}" type="presParOf" srcId="{5E2B3497-6627-4352-AF84-EB67BD5C9E23}" destId="{BAC3C399-7B51-4D94-A13B-393162952F4C}" srcOrd="7" destOrd="0" presId="urn:microsoft.com/office/officeart/2009/3/layout/StepUpProcess"/>
    <dgm:cxn modelId="{CB668E8A-80BE-4629-8FD4-0C4D80711956}" type="presParOf" srcId="{BAC3C399-7B51-4D94-A13B-393162952F4C}" destId="{010DD39F-1934-47B6-B8D5-52EFF90DED25}" srcOrd="0" destOrd="0" presId="urn:microsoft.com/office/officeart/2009/3/layout/StepUpProcess"/>
    <dgm:cxn modelId="{D9011EF5-4FA4-48ED-B62B-CD79696E6AFF}" type="presParOf" srcId="{5E2B3497-6627-4352-AF84-EB67BD5C9E23}" destId="{C765937E-4C36-49CB-A22F-4AE2D557F2E6}" srcOrd="8" destOrd="0" presId="urn:microsoft.com/office/officeart/2009/3/layout/StepUpProcess"/>
    <dgm:cxn modelId="{C02D235D-E387-4435-934A-54A88F6E7861}" type="presParOf" srcId="{C765937E-4C36-49CB-A22F-4AE2D557F2E6}" destId="{D66D9D97-3838-46B6-95C4-D4790D72FF6B}" srcOrd="0" destOrd="0" presId="urn:microsoft.com/office/officeart/2009/3/layout/StepUpProcess"/>
    <dgm:cxn modelId="{7034699F-E860-44EA-A1A6-981053BE5D5B}" type="presParOf" srcId="{C765937E-4C36-49CB-A22F-4AE2D557F2E6}" destId="{70CA0E88-E785-41F8-955F-E7C5BD0DD799}" srcOrd="1" destOrd="0" presId="urn:microsoft.com/office/officeart/2009/3/layout/StepUpProcess"/>
    <dgm:cxn modelId="{BB877628-AFEA-4AC6-A209-B1D5AD189BC5}" type="presParOf" srcId="{C765937E-4C36-49CB-A22F-4AE2D557F2E6}" destId="{1A07221E-F6DF-4EC0-8CD9-8B2F480F19DC}" srcOrd="2" destOrd="0" presId="urn:microsoft.com/office/officeart/2009/3/layout/StepUpProcess"/>
    <dgm:cxn modelId="{E306D6FE-4111-466D-8E12-AAD778A9B6E2}" type="presParOf" srcId="{5E2B3497-6627-4352-AF84-EB67BD5C9E23}" destId="{AD588B58-CF9E-42C3-AC71-98C9CF493230}" srcOrd="9" destOrd="0" presId="urn:microsoft.com/office/officeart/2009/3/layout/StepUpProcess"/>
    <dgm:cxn modelId="{DFBD65C6-F113-45A4-969F-6FDBB1E4858B}" type="presParOf" srcId="{AD588B58-CF9E-42C3-AC71-98C9CF493230}" destId="{DF70D672-61DA-4586-AE43-0619E6D8DDFA}" srcOrd="0" destOrd="0" presId="urn:microsoft.com/office/officeart/2009/3/layout/StepUpProcess"/>
    <dgm:cxn modelId="{246A9AB8-8F76-45B6-B1BD-4B9FF6CF2B63}" type="presParOf" srcId="{5E2B3497-6627-4352-AF84-EB67BD5C9E23}" destId="{ABF7794F-7905-4DD4-A3AB-9082C7B89526}" srcOrd="10" destOrd="0" presId="urn:microsoft.com/office/officeart/2009/3/layout/StepUpProcess"/>
    <dgm:cxn modelId="{ACB4C54E-A54C-41D9-A1BD-F8677DC015BE}" type="presParOf" srcId="{ABF7794F-7905-4DD4-A3AB-9082C7B89526}" destId="{5D7B26AD-29EB-42C5-B8F9-715AF8A4EA02}" srcOrd="0" destOrd="0" presId="urn:microsoft.com/office/officeart/2009/3/layout/StepUpProcess"/>
    <dgm:cxn modelId="{C96840F5-1D68-4389-AC32-496C48F854D0}" type="presParOf" srcId="{ABF7794F-7905-4DD4-A3AB-9082C7B89526}" destId="{59D3750C-7E5D-4FA1-B675-99831A08C4B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7E7C4-9C7B-4B16-80B0-36A5AA78223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0637D97-4D44-466C-B0A3-4831566AD720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登录教育</a:t>
          </a:r>
          <a:endParaRPr lang="en-US" altLang="zh-CN" b="1" dirty="0" smtClean="0">
            <a:solidFill>
              <a:schemeClr val="tx1"/>
            </a:solidFill>
          </a:endParaRPr>
        </a:p>
        <a:p>
          <a:r>
            <a:rPr lang="zh-CN" altLang="en-US" b="1" dirty="0" smtClean="0">
              <a:solidFill>
                <a:schemeClr val="tx1"/>
              </a:solidFill>
            </a:rPr>
            <a:t>管理平台</a:t>
          </a:r>
          <a:endParaRPr lang="zh-CN" altLang="en-US" b="1" dirty="0">
            <a:solidFill>
              <a:schemeClr val="tx1"/>
            </a:solidFill>
          </a:endParaRPr>
        </a:p>
      </dgm:t>
    </dgm:pt>
    <dgm:pt modelId="{AF82A738-A833-4802-95E7-2DB96F8A2369}" type="parTrans" cxnId="{4514F647-8354-4846-B54E-CF095BF65F68}">
      <dgm:prSet/>
      <dgm:spPr/>
      <dgm:t>
        <a:bodyPr/>
        <a:lstStyle/>
        <a:p>
          <a:endParaRPr lang="zh-CN" altLang="en-US"/>
        </a:p>
      </dgm:t>
    </dgm:pt>
    <dgm:pt modelId="{C8827B44-0B76-44D8-AA4F-9D76485ED4B1}" type="sibTrans" cxnId="{4514F647-8354-4846-B54E-CF095BF65F68}">
      <dgm:prSet/>
      <dgm:spPr/>
      <dgm:t>
        <a:bodyPr/>
        <a:lstStyle/>
        <a:p>
          <a:endParaRPr lang="zh-CN" altLang="en-US"/>
        </a:p>
      </dgm:t>
    </dgm:pt>
    <dgm:pt modelId="{4277BF3F-6A44-4A72-9A76-2436590B1A5C}">
      <dgm:prSet phldrT="[文本]" phldr="1"/>
      <dgm:spPr/>
      <dgm:t>
        <a:bodyPr/>
        <a:lstStyle/>
        <a:p>
          <a:endParaRPr lang="zh-CN" altLang="en-US" dirty="0"/>
        </a:p>
      </dgm:t>
    </dgm:pt>
    <dgm:pt modelId="{093DC223-3B5E-40CD-AB02-53771C62E117}" type="parTrans" cxnId="{3E04B1DB-0AE9-43C9-A121-7B74654E381F}">
      <dgm:prSet/>
      <dgm:spPr/>
      <dgm:t>
        <a:bodyPr/>
        <a:lstStyle/>
        <a:p>
          <a:endParaRPr lang="zh-CN" altLang="en-US"/>
        </a:p>
      </dgm:t>
    </dgm:pt>
    <dgm:pt modelId="{33808DA0-C30F-4A2F-B9AF-D0EE0479FBE3}" type="sibTrans" cxnId="{3E04B1DB-0AE9-43C9-A121-7B74654E381F}">
      <dgm:prSet/>
      <dgm:spPr/>
      <dgm:t>
        <a:bodyPr/>
        <a:lstStyle/>
        <a:p>
          <a:endParaRPr lang="zh-CN" altLang="en-US"/>
        </a:p>
      </dgm:t>
    </dgm:pt>
    <dgm:pt modelId="{72C156DB-0D62-4DE6-80E9-EF62B30F0CC7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填写“培养指导”部分</a:t>
          </a:r>
          <a:endParaRPr lang="zh-CN" altLang="en-US" b="1" dirty="0">
            <a:solidFill>
              <a:schemeClr val="tx1"/>
            </a:solidFill>
          </a:endParaRPr>
        </a:p>
      </dgm:t>
    </dgm:pt>
    <dgm:pt modelId="{5FBFCBE4-B33B-4826-867F-B0C41D2244FA}" type="parTrans" cxnId="{D86E95C3-A303-401C-832F-DB58C3ADD760}">
      <dgm:prSet/>
      <dgm:spPr/>
      <dgm:t>
        <a:bodyPr/>
        <a:lstStyle/>
        <a:p>
          <a:endParaRPr lang="zh-CN" altLang="en-US"/>
        </a:p>
      </dgm:t>
    </dgm:pt>
    <dgm:pt modelId="{4ECA0E3C-70E6-44F0-99E9-E84265F0B85E}" type="sibTrans" cxnId="{D86E95C3-A303-401C-832F-DB58C3ADD760}">
      <dgm:prSet/>
      <dgm:spPr/>
      <dgm:t>
        <a:bodyPr/>
        <a:lstStyle/>
        <a:p>
          <a:endParaRPr lang="zh-CN" altLang="en-US"/>
        </a:p>
      </dgm:t>
    </dgm:pt>
    <dgm:pt modelId="{2A60F497-B974-46F8-9DCE-069CE7922871}">
      <dgm:prSet phldrT="[文本]" phldr="1"/>
      <dgm:spPr/>
      <dgm:t>
        <a:bodyPr/>
        <a:lstStyle/>
        <a:p>
          <a:endParaRPr lang="zh-CN" altLang="en-US"/>
        </a:p>
      </dgm:t>
    </dgm:pt>
    <dgm:pt modelId="{326CBE47-A1D7-4816-ADB3-F4148A1FC16F}" type="parTrans" cxnId="{1AD53332-2B21-4E51-B5F6-60BB96CA34A1}">
      <dgm:prSet/>
      <dgm:spPr/>
      <dgm:t>
        <a:bodyPr/>
        <a:lstStyle/>
        <a:p>
          <a:endParaRPr lang="zh-CN" altLang="en-US"/>
        </a:p>
      </dgm:t>
    </dgm:pt>
    <dgm:pt modelId="{8F0E5F11-694B-4A6E-B010-204C1A1CAB3D}" type="sibTrans" cxnId="{1AD53332-2B21-4E51-B5F6-60BB96CA34A1}">
      <dgm:prSet/>
      <dgm:spPr/>
      <dgm:t>
        <a:bodyPr/>
        <a:lstStyle/>
        <a:p>
          <a:endParaRPr lang="zh-CN" altLang="en-US"/>
        </a:p>
      </dgm:t>
    </dgm:pt>
    <dgm:pt modelId="{F97C88D9-6ED6-4CF3-A7F3-EDECD0789E6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提交导师</a:t>
          </a:r>
          <a:endParaRPr lang="en-US" altLang="zh-CN" b="1" dirty="0" smtClean="0">
            <a:solidFill>
              <a:schemeClr val="tx1"/>
            </a:solidFill>
          </a:endParaRPr>
        </a:p>
        <a:p>
          <a:r>
            <a:rPr lang="zh-CN" altLang="en-US" b="1" dirty="0" smtClean="0">
              <a:solidFill>
                <a:schemeClr val="tx1"/>
              </a:solidFill>
            </a:rPr>
            <a:t>指导</a:t>
          </a:r>
          <a:endParaRPr lang="zh-CN" altLang="en-US" b="1" dirty="0">
            <a:solidFill>
              <a:schemeClr val="tx1"/>
            </a:solidFill>
          </a:endParaRPr>
        </a:p>
      </dgm:t>
    </dgm:pt>
    <dgm:pt modelId="{9C4990C8-12DD-47F1-B2BF-725B4381BFBC}" type="parTrans" cxnId="{126817B2-4B18-4358-B49A-F6143406C7C1}">
      <dgm:prSet/>
      <dgm:spPr/>
      <dgm:t>
        <a:bodyPr/>
        <a:lstStyle/>
        <a:p>
          <a:endParaRPr lang="zh-CN" altLang="en-US"/>
        </a:p>
      </dgm:t>
    </dgm:pt>
    <dgm:pt modelId="{E51D2FF9-A6E0-4C22-8941-7018227128EB}" type="sibTrans" cxnId="{126817B2-4B18-4358-B49A-F6143406C7C1}">
      <dgm:prSet/>
      <dgm:spPr/>
      <dgm:t>
        <a:bodyPr/>
        <a:lstStyle/>
        <a:p>
          <a:endParaRPr lang="zh-CN" altLang="en-US"/>
        </a:p>
      </dgm:t>
    </dgm:pt>
    <dgm:pt modelId="{40C23170-9D05-4AAE-8379-BD1757FD2FCD}">
      <dgm:prSet phldrT="[文本]" phldr="1"/>
      <dgm:spPr/>
      <dgm:t>
        <a:bodyPr/>
        <a:lstStyle/>
        <a:p>
          <a:endParaRPr lang="zh-CN" altLang="en-US"/>
        </a:p>
      </dgm:t>
    </dgm:pt>
    <dgm:pt modelId="{B6A3755D-F573-424C-AFE8-A56AF22B6323}" type="parTrans" cxnId="{2650A309-F2EB-489A-8410-678E10BEDD35}">
      <dgm:prSet/>
      <dgm:spPr/>
      <dgm:t>
        <a:bodyPr/>
        <a:lstStyle/>
        <a:p>
          <a:endParaRPr lang="zh-CN" altLang="en-US"/>
        </a:p>
      </dgm:t>
    </dgm:pt>
    <dgm:pt modelId="{5905FFE7-51F1-4371-B719-1226EB48C815}" type="sibTrans" cxnId="{2650A309-F2EB-489A-8410-678E10BEDD35}">
      <dgm:prSet/>
      <dgm:spPr/>
      <dgm:t>
        <a:bodyPr/>
        <a:lstStyle/>
        <a:p>
          <a:endParaRPr lang="zh-CN" altLang="en-US"/>
        </a:p>
      </dgm:t>
    </dgm:pt>
    <dgm:pt modelId="{7CD0DA32-D3C1-4A99-AC39-50A2A19A9F29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提交</a:t>
          </a:r>
          <a:endParaRPr lang="en-US" altLang="zh-CN" b="1" dirty="0" smtClean="0">
            <a:solidFill>
              <a:schemeClr val="tx1"/>
            </a:solidFill>
          </a:endParaRPr>
        </a:p>
        <a:p>
          <a:r>
            <a:rPr lang="zh-CN" altLang="en-US" b="1" dirty="0" smtClean="0">
              <a:solidFill>
                <a:schemeClr val="tx1"/>
              </a:solidFill>
            </a:rPr>
            <a:t>研究生部审核</a:t>
          </a:r>
          <a:endParaRPr lang="zh-CN" altLang="en-US" b="1" dirty="0">
            <a:solidFill>
              <a:schemeClr val="tx1"/>
            </a:solidFill>
          </a:endParaRPr>
        </a:p>
      </dgm:t>
    </dgm:pt>
    <dgm:pt modelId="{E7C34050-B5C6-41B9-89D7-413C482F5C95}" type="parTrans" cxnId="{0D40C528-B59B-4D48-878B-32F765AB35D1}">
      <dgm:prSet/>
      <dgm:spPr/>
      <dgm:t>
        <a:bodyPr/>
        <a:lstStyle/>
        <a:p>
          <a:endParaRPr lang="zh-CN" altLang="en-US"/>
        </a:p>
      </dgm:t>
    </dgm:pt>
    <dgm:pt modelId="{B52CCB4F-0E9D-4B60-B4C3-F6590E08FE05}" type="sibTrans" cxnId="{0D40C528-B59B-4D48-878B-32F765AB35D1}">
      <dgm:prSet/>
      <dgm:spPr/>
      <dgm:t>
        <a:bodyPr/>
        <a:lstStyle/>
        <a:p>
          <a:endParaRPr lang="zh-CN" altLang="en-US"/>
        </a:p>
      </dgm:t>
    </dgm:pt>
    <dgm:pt modelId="{F1572344-ED3D-4136-B759-5584A8FF3AE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在“学位管理”检查核对信息，上传最终版论文，下载相关表格</a:t>
          </a:r>
          <a:endParaRPr lang="zh-CN" altLang="en-US" b="1" dirty="0">
            <a:solidFill>
              <a:schemeClr val="tx1"/>
            </a:solidFill>
          </a:endParaRPr>
        </a:p>
      </dgm:t>
    </dgm:pt>
    <dgm:pt modelId="{369FF3FD-E34D-440D-9AA6-9B3DCA9616AE}" type="parTrans" cxnId="{A785119E-E005-485A-A87B-2CBDFD97F2C9}">
      <dgm:prSet/>
      <dgm:spPr/>
      <dgm:t>
        <a:bodyPr/>
        <a:lstStyle/>
        <a:p>
          <a:endParaRPr lang="zh-CN" altLang="en-US"/>
        </a:p>
      </dgm:t>
    </dgm:pt>
    <dgm:pt modelId="{78A82440-17A7-4E77-9ABF-EED847BEE581}" type="sibTrans" cxnId="{A785119E-E005-485A-A87B-2CBDFD97F2C9}">
      <dgm:prSet/>
      <dgm:spPr/>
      <dgm:t>
        <a:bodyPr/>
        <a:lstStyle/>
        <a:p>
          <a:endParaRPr lang="zh-CN" altLang="en-US"/>
        </a:p>
      </dgm:t>
    </dgm:pt>
    <dgm:pt modelId="{4D6B7C96-BB62-45D3-B5A8-CCE9409195D7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提交</a:t>
          </a:r>
          <a:endParaRPr lang="en-US" altLang="zh-CN" b="1" dirty="0" smtClean="0">
            <a:solidFill>
              <a:schemeClr val="tx1"/>
            </a:solidFill>
          </a:endParaRPr>
        </a:p>
        <a:p>
          <a:r>
            <a:rPr lang="zh-CN" altLang="en-US" b="1" dirty="0" smtClean="0">
              <a:solidFill>
                <a:schemeClr val="tx1"/>
              </a:solidFill>
            </a:rPr>
            <a:t>国科大审核</a:t>
          </a:r>
          <a:endParaRPr lang="zh-CN" altLang="en-US" b="1" dirty="0">
            <a:solidFill>
              <a:schemeClr val="tx1"/>
            </a:solidFill>
          </a:endParaRPr>
        </a:p>
      </dgm:t>
    </dgm:pt>
    <dgm:pt modelId="{A6768B2B-56B8-40C8-9669-CEA591A3B93A}" type="parTrans" cxnId="{A1E4BAE8-322C-4B7D-BD77-718FE2C31380}">
      <dgm:prSet/>
      <dgm:spPr/>
      <dgm:t>
        <a:bodyPr/>
        <a:lstStyle/>
        <a:p>
          <a:endParaRPr lang="zh-CN" altLang="en-US"/>
        </a:p>
      </dgm:t>
    </dgm:pt>
    <dgm:pt modelId="{B2519668-46BA-4E7A-902B-4B18081BF530}" type="sibTrans" cxnId="{A1E4BAE8-322C-4B7D-BD77-718FE2C31380}">
      <dgm:prSet/>
      <dgm:spPr/>
      <dgm:t>
        <a:bodyPr/>
        <a:lstStyle/>
        <a:p>
          <a:endParaRPr lang="zh-CN" altLang="en-US"/>
        </a:p>
      </dgm:t>
    </dgm:pt>
    <dgm:pt modelId="{FDC58510-B88E-4286-8850-740EB81AE1EC}" type="pres">
      <dgm:prSet presAssocID="{4877E7C4-9C7B-4B16-80B0-36A5AA7822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1CC0627-BB04-4FB1-A1EC-6F2BCBD92562}" type="pres">
      <dgm:prSet presAssocID="{F0637D97-4D44-466C-B0A3-4831566AD720}" presName="composite" presStyleCnt="0"/>
      <dgm:spPr/>
    </dgm:pt>
    <dgm:pt modelId="{E827E7DD-C11A-42CA-AB8D-D5A92792CA7F}" type="pres">
      <dgm:prSet presAssocID="{F0637D97-4D44-466C-B0A3-4831566AD720}" presName="bentUpArrow1" presStyleLbl="alignImgPlace1" presStyleIdx="0" presStyleCnt="5"/>
      <dgm:spPr/>
    </dgm:pt>
    <dgm:pt modelId="{290B998F-B6D3-4867-8850-4BAB605C124A}" type="pres">
      <dgm:prSet presAssocID="{F0637D97-4D44-466C-B0A3-4831566AD720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50C40D-89B4-4990-A849-3DB550673EBD}" type="pres">
      <dgm:prSet presAssocID="{F0637D97-4D44-466C-B0A3-4831566AD72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89589-975D-42AC-8E1A-BA865060A467}" type="pres">
      <dgm:prSet presAssocID="{C8827B44-0B76-44D8-AA4F-9D76485ED4B1}" presName="sibTrans" presStyleCnt="0"/>
      <dgm:spPr/>
    </dgm:pt>
    <dgm:pt modelId="{CE283FCE-C033-476D-AD07-F6B32BA1E044}" type="pres">
      <dgm:prSet presAssocID="{72C156DB-0D62-4DE6-80E9-EF62B30F0CC7}" presName="composite" presStyleCnt="0"/>
      <dgm:spPr/>
    </dgm:pt>
    <dgm:pt modelId="{30D146BE-1511-4F26-BF45-982375C62D3F}" type="pres">
      <dgm:prSet presAssocID="{72C156DB-0D62-4DE6-80E9-EF62B30F0CC7}" presName="bentUpArrow1" presStyleLbl="alignImgPlace1" presStyleIdx="1" presStyleCnt="5"/>
      <dgm:spPr/>
    </dgm:pt>
    <dgm:pt modelId="{876C538C-431D-4EF2-8E3D-4CDB458D30B4}" type="pres">
      <dgm:prSet presAssocID="{72C156DB-0D62-4DE6-80E9-EF62B30F0CC7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E790FC-B6C3-4C09-9879-03C893E174E9}" type="pres">
      <dgm:prSet presAssocID="{72C156DB-0D62-4DE6-80E9-EF62B30F0CC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1E5D8B-D3BD-4B1D-8196-D2132EB59A76}" type="pres">
      <dgm:prSet presAssocID="{4ECA0E3C-70E6-44F0-99E9-E84265F0B85E}" presName="sibTrans" presStyleCnt="0"/>
      <dgm:spPr/>
    </dgm:pt>
    <dgm:pt modelId="{AE1BF186-7A6E-42FD-A4AC-75F7FF4F83C9}" type="pres">
      <dgm:prSet presAssocID="{F97C88D9-6ED6-4CF3-A7F3-EDECD0789E6A}" presName="composite" presStyleCnt="0"/>
      <dgm:spPr/>
    </dgm:pt>
    <dgm:pt modelId="{8956AB4F-905C-4851-9FA9-E5872E74BAAA}" type="pres">
      <dgm:prSet presAssocID="{F97C88D9-6ED6-4CF3-A7F3-EDECD0789E6A}" presName="bentUpArrow1" presStyleLbl="alignImgPlace1" presStyleIdx="2" presStyleCnt="5"/>
      <dgm:spPr/>
    </dgm:pt>
    <dgm:pt modelId="{A126FF5C-B9F1-4B19-9D77-034827827D0F}" type="pres">
      <dgm:prSet presAssocID="{F97C88D9-6ED6-4CF3-A7F3-EDECD0789E6A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1E0DE2-71AE-4B45-B75B-662959074670}" type="pres">
      <dgm:prSet presAssocID="{F97C88D9-6ED6-4CF3-A7F3-EDECD0789E6A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DD2E9-4E76-4A91-BD18-A206EED5CF11}" type="pres">
      <dgm:prSet presAssocID="{E51D2FF9-A6E0-4C22-8941-7018227128EB}" presName="sibTrans" presStyleCnt="0"/>
      <dgm:spPr/>
    </dgm:pt>
    <dgm:pt modelId="{24755ED5-9283-4848-8AA8-6E7432F19AD9}" type="pres">
      <dgm:prSet presAssocID="{7CD0DA32-D3C1-4A99-AC39-50A2A19A9F29}" presName="composite" presStyleCnt="0"/>
      <dgm:spPr/>
    </dgm:pt>
    <dgm:pt modelId="{5C718DB0-8AD9-4574-8D5D-3FB98A9C2241}" type="pres">
      <dgm:prSet presAssocID="{7CD0DA32-D3C1-4A99-AC39-50A2A19A9F29}" presName="bentUpArrow1" presStyleLbl="alignImgPlace1" presStyleIdx="3" presStyleCnt="5"/>
      <dgm:spPr/>
    </dgm:pt>
    <dgm:pt modelId="{96E11AB9-0152-4ACD-AAAB-30D328FD7882}" type="pres">
      <dgm:prSet presAssocID="{7CD0DA32-D3C1-4A99-AC39-50A2A19A9F2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127440-7036-4A31-BB8D-33F0F53473E7}" type="pres">
      <dgm:prSet presAssocID="{7CD0DA32-D3C1-4A99-AC39-50A2A19A9F2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6B27084-A0BB-4114-83E8-EDE9190CB3A4}" type="pres">
      <dgm:prSet presAssocID="{B52CCB4F-0E9D-4B60-B4C3-F6590E08FE05}" presName="sibTrans" presStyleCnt="0"/>
      <dgm:spPr/>
    </dgm:pt>
    <dgm:pt modelId="{4DCEE8B6-BA23-45CF-ACED-45CC148B15DE}" type="pres">
      <dgm:prSet presAssocID="{F1572344-ED3D-4136-B759-5584A8FF3AE6}" presName="composite" presStyleCnt="0"/>
      <dgm:spPr/>
    </dgm:pt>
    <dgm:pt modelId="{F6ACAE84-6014-4EED-9165-D42B9D112D49}" type="pres">
      <dgm:prSet presAssocID="{F1572344-ED3D-4136-B759-5584A8FF3AE6}" presName="bentUpArrow1" presStyleLbl="alignImgPlace1" presStyleIdx="4" presStyleCnt="5"/>
      <dgm:spPr/>
    </dgm:pt>
    <dgm:pt modelId="{1964DE10-8F24-401B-A4DC-782D104423D5}" type="pres">
      <dgm:prSet presAssocID="{F1572344-ED3D-4136-B759-5584A8FF3AE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913D0E-B6E7-4083-92F3-5E407EBCEA91}" type="pres">
      <dgm:prSet presAssocID="{F1572344-ED3D-4136-B759-5584A8FF3AE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54CCC9C-B4B2-4B09-8C28-0AD652C0AE00}" type="pres">
      <dgm:prSet presAssocID="{78A82440-17A7-4E77-9ABF-EED847BEE581}" presName="sibTrans" presStyleCnt="0"/>
      <dgm:spPr/>
    </dgm:pt>
    <dgm:pt modelId="{7F9DB069-054D-4587-AAD1-02715ABF5C32}" type="pres">
      <dgm:prSet presAssocID="{4D6B7C96-BB62-45D3-B5A8-CCE9409195D7}" presName="composite" presStyleCnt="0"/>
      <dgm:spPr/>
    </dgm:pt>
    <dgm:pt modelId="{EBF9B668-611E-410A-8022-F0442031C381}" type="pres">
      <dgm:prSet presAssocID="{4D6B7C96-BB62-45D3-B5A8-CCE9409195D7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E4BAE8-322C-4B7D-BD77-718FE2C31380}" srcId="{4877E7C4-9C7B-4B16-80B0-36A5AA782230}" destId="{4D6B7C96-BB62-45D3-B5A8-CCE9409195D7}" srcOrd="5" destOrd="0" parTransId="{A6768B2B-56B8-40C8-9669-CEA591A3B93A}" sibTransId="{B2519668-46BA-4E7A-902B-4B18081BF530}"/>
    <dgm:cxn modelId="{D86E95C3-A303-401C-832F-DB58C3ADD760}" srcId="{4877E7C4-9C7B-4B16-80B0-36A5AA782230}" destId="{72C156DB-0D62-4DE6-80E9-EF62B30F0CC7}" srcOrd="1" destOrd="0" parTransId="{5FBFCBE4-B33B-4826-867F-B0C41D2244FA}" sibTransId="{4ECA0E3C-70E6-44F0-99E9-E84265F0B85E}"/>
    <dgm:cxn modelId="{3E04B1DB-0AE9-43C9-A121-7B74654E381F}" srcId="{F0637D97-4D44-466C-B0A3-4831566AD720}" destId="{4277BF3F-6A44-4A72-9A76-2436590B1A5C}" srcOrd="0" destOrd="0" parTransId="{093DC223-3B5E-40CD-AB02-53771C62E117}" sibTransId="{33808DA0-C30F-4A2F-B9AF-D0EE0479FBE3}"/>
    <dgm:cxn modelId="{599B2A1E-F9A7-4327-8EEF-BAD03C60E9D0}" type="presOf" srcId="{72C156DB-0D62-4DE6-80E9-EF62B30F0CC7}" destId="{876C538C-431D-4EF2-8E3D-4CDB458D30B4}" srcOrd="0" destOrd="0" presId="urn:microsoft.com/office/officeart/2005/8/layout/StepDownProcess"/>
    <dgm:cxn modelId="{6E146517-816B-4C5E-87E8-398D3F97AA22}" type="presOf" srcId="{F0637D97-4D44-466C-B0A3-4831566AD720}" destId="{290B998F-B6D3-4867-8850-4BAB605C124A}" srcOrd="0" destOrd="0" presId="urn:microsoft.com/office/officeart/2005/8/layout/StepDownProcess"/>
    <dgm:cxn modelId="{0D40C528-B59B-4D48-878B-32F765AB35D1}" srcId="{4877E7C4-9C7B-4B16-80B0-36A5AA782230}" destId="{7CD0DA32-D3C1-4A99-AC39-50A2A19A9F29}" srcOrd="3" destOrd="0" parTransId="{E7C34050-B5C6-41B9-89D7-413C482F5C95}" sibTransId="{B52CCB4F-0E9D-4B60-B4C3-F6590E08FE05}"/>
    <dgm:cxn modelId="{4514F647-8354-4846-B54E-CF095BF65F68}" srcId="{4877E7C4-9C7B-4B16-80B0-36A5AA782230}" destId="{F0637D97-4D44-466C-B0A3-4831566AD720}" srcOrd="0" destOrd="0" parTransId="{AF82A738-A833-4802-95E7-2DB96F8A2369}" sibTransId="{C8827B44-0B76-44D8-AA4F-9D76485ED4B1}"/>
    <dgm:cxn modelId="{B96B9F5B-B494-4B28-9906-BAE515F1F501}" type="presOf" srcId="{F97C88D9-6ED6-4CF3-A7F3-EDECD0789E6A}" destId="{A126FF5C-B9F1-4B19-9D77-034827827D0F}" srcOrd="0" destOrd="0" presId="urn:microsoft.com/office/officeart/2005/8/layout/StepDownProcess"/>
    <dgm:cxn modelId="{012C4CFB-BE3E-417A-B5D4-46C1B4C5DEF0}" type="presOf" srcId="{2A60F497-B974-46F8-9DCE-069CE7922871}" destId="{0DE790FC-B6C3-4C09-9879-03C893E174E9}" srcOrd="0" destOrd="0" presId="urn:microsoft.com/office/officeart/2005/8/layout/StepDownProcess"/>
    <dgm:cxn modelId="{2650A309-F2EB-489A-8410-678E10BEDD35}" srcId="{F97C88D9-6ED6-4CF3-A7F3-EDECD0789E6A}" destId="{40C23170-9D05-4AAE-8379-BD1757FD2FCD}" srcOrd="0" destOrd="0" parTransId="{B6A3755D-F573-424C-AFE8-A56AF22B6323}" sibTransId="{5905FFE7-51F1-4371-B719-1226EB48C815}"/>
    <dgm:cxn modelId="{323D2568-54FF-4535-8CE8-E62955FE23B9}" type="presOf" srcId="{4D6B7C96-BB62-45D3-B5A8-CCE9409195D7}" destId="{EBF9B668-611E-410A-8022-F0442031C381}" srcOrd="0" destOrd="0" presId="urn:microsoft.com/office/officeart/2005/8/layout/StepDownProcess"/>
    <dgm:cxn modelId="{3B151499-2A29-4718-8246-F4A470DE38D9}" type="presOf" srcId="{40C23170-9D05-4AAE-8379-BD1757FD2FCD}" destId="{2F1E0DE2-71AE-4B45-B75B-662959074670}" srcOrd="0" destOrd="0" presId="urn:microsoft.com/office/officeart/2005/8/layout/StepDownProcess"/>
    <dgm:cxn modelId="{126817B2-4B18-4358-B49A-F6143406C7C1}" srcId="{4877E7C4-9C7B-4B16-80B0-36A5AA782230}" destId="{F97C88D9-6ED6-4CF3-A7F3-EDECD0789E6A}" srcOrd="2" destOrd="0" parTransId="{9C4990C8-12DD-47F1-B2BF-725B4381BFBC}" sibTransId="{E51D2FF9-A6E0-4C22-8941-7018227128EB}"/>
    <dgm:cxn modelId="{9F969EBB-79D1-4BCC-B1FE-765DBE94D85B}" type="presOf" srcId="{F1572344-ED3D-4136-B759-5584A8FF3AE6}" destId="{1964DE10-8F24-401B-A4DC-782D104423D5}" srcOrd="0" destOrd="0" presId="urn:microsoft.com/office/officeart/2005/8/layout/StepDownProcess"/>
    <dgm:cxn modelId="{A785119E-E005-485A-A87B-2CBDFD97F2C9}" srcId="{4877E7C4-9C7B-4B16-80B0-36A5AA782230}" destId="{F1572344-ED3D-4136-B759-5584A8FF3AE6}" srcOrd="4" destOrd="0" parTransId="{369FF3FD-E34D-440D-9AA6-9B3DCA9616AE}" sibTransId="{78A82440-17A7-4E77-9ABF-EED847BEE581}"/>
    <dgm:cxn modelId="{58F98B47-2F4F-417B-856F-F1C2F273A544}" type="presOf" srcId="{4877E7C4-9C7B-4B16-80B0-36A5AA782230}" destId="{FDC58510-B88E-4286-8850-740EB81AE1EC}" srcOrd="0" destOrd="0" presId="urn:microsoft.com/office/officeart/2005/8/layout/StepDownProcess"/>
    <dgm:cxn modelId="{1AD53332-2B21-4E51-B5F6-60BB96CA34A1}" srcId="{72C156DB-0D62-4DE6-80E9-EF62B30F0CC7}" destId="{2A60F497-B974-46F8-9DCE-069CE7922871}" srcOrd="0" destOrd="0" parTransId="{326CBE47-A1D7-4816-ADB3-F4148A1FC16F}" sibTransId="{8F0E5F11-694B-4A6E-B010-204C1A1CAB3D}"/>
    <dgm:cxn modelId="{015643CA-FF8C-46B8-81D4-306B6B67FB0B}" type="presOf" srcId="{4277BF3F-6A44-4A72-9A76-2436590B1A5C}" destId="{6650C40D-89B4-4990-A849-3DB550673EBD}" srcOrd="0" destOrd="0" presId="urn:microsoft.com/office/officeart/2005/8/layout/StepDownProcess"/>
    <dgm:cxn modelId="{4CBFC873-1AB2-42DE-B2CC-893FD1514121}" type="presOf" srcId="{7CD0DA32-D3C1-4A99-AC39-50A2A19A9F29}" destId="{96E11AB9-0152-4ACD-AAAB-30D328FD7882}" srcOrd="0" destOrd="0" presId="urn:microsoft.com/office/officeart/2005/8/layout/StepDownProcess"/>
    <dgm:cxn modelId="{042A6F92-95F2-437C-8B75-ABDA33DF329B}" type="presParOf" srcId="{FDC58510-B88E-4286-8850-740EB81AE1EC}" destId="{B1CC0627-BB04-4FB1-A1EC-6F2BCBD92562}" srcOrd="0" destOrd="0" presId="urn:microsoft.com/office/officeart/2005/8/layout/StepDownProcess"/>
    <dgm:cxn modelId="{516DEB64-0B51-4AE7-88A6-6E558BBD2898}" type="presParOf" srcId="{B1CC0627-BB04-4FB1-A1EC-6F2BCBD92562}" destId="{E827E7DD-C11A-42CA-AB8D-D5A92792CA7F}" srcOrd="0" destOrd="0" presId="urn:microsoft.com/office/officeart/2005/8/layout/StepDownProcess"/>
    <dgm:cxn modelId="{6E994FB9-76FB-4F8C-8447-61D36AEFD182}" type="presParOf" srcId="{B1CC0627-BB04-4FB1-A1EC-6F2BCBD92562}" destId="{290B998F-B6D3-4867-8850-4BAB605C124A}" srcOrd="1" destOrd="0" presId="urn:microsoft.com/office/officeart/2005/8/layout/StepDownProcess"/>
    <dgm:cxn modelId="{812FB5C7-976F-40EE-A75B-C5D572194E92}" type="presParOf" srcId="{B1CC0627-BB04-4FB1-A1EC-6F2BCBD92562}" destId="{6650C40D-89B4-4990-A849-3DB550673EBD}" srcOrd="2" destOrd="0" presId="urn:microsoft.com/office/officeart/2005/8/layout/StepDownProcess"/>
    <dgm:cxn modelId="{FDA10F15-4F12-4F42-AF20-F0B644B2FD8E}" type="presParOf" srcId="{FDC58510-B88E-4286-8850-740EB81AE1EC}" destId="{1CA89589-975D-42AC-8E1A-BA865060A467}" srcOrd="1" destOrd="0" presId="urn:microsoft.com/office/officeart/2005/8/layout/StepDownProcess"/>
    <dgm:cxn modelId="{623EB333-B2CE-4C19-A4FF-26CBC4C5F06C}" type="presParOf" srcId="{FDC58510-B88E-4286-8850-740EB81AE1EC}" destId="{CE283FCE-C033-476D-AD07-F6B32BA1E044}" srcOrd="2" destOrd="0" presId="urn:microsoft.com/office/officeart/2005/8/layout/StepDownProcess"/>
    <dgm:cxn modelId="{47A65214-5A33-48F8-9DB1-920558AC9DE2}" type="presParOf" srcId="{CE283FCE-C033-476D-AD07-F6B32BA1E044}" destId="{30D146BE-1511-4F26-BF45-982375C62D3F}" srcOrd="0" destOrd="0" presId="urn:microsoft.com/office/officeart/2005/8/layout/StepDownProcess"/>
    <dgm:cxn modelId="{5C032377-91D9-4789-8FE4-4FA35D3E0FD2}" type="presParOf" srcId="{CE283FCE-C033-476D-AD07-F6B32BA1E044}" destId="{876C538C-431D-4EF2-8E3D-4CDB458D30B4}" srcOrd="1" destOrd="0" presId="urn:microsoft.com/office/officeart/2005/8/layout/StepDownProcess"/>
    <dgm:cxn modelId="{21230DCB-8E6F-49D1-BDFC-6A085564755B}" type="presParOf" srcId="{CE283FCE-C033-476D-AD07-F6B32BA1E044}" destId="{0DE790FC-B6C3-4C09-9879-03C893E174E9}" srcOrd="2" destOrd="0" presId="urn:microsoft.com/office/officeart/2005/8/layout/StepDownProcess"/>
    <dgm:cxn modelId="{2801195F-2D51-40C1-8E25-87320DCD7415}" type="presParOf" srcId="{FDC58510-B88E-4286-8850-740EB81AE1EC}" destId="{501E5D8B-D3BD-4B1D-8196-D2132EB59A76}" srcOrd="3" destOrd="0" presId="urn:microsoft.com/office/officeart/2005/8/layout/StepDownProcess"/>
    <dgm:cxn modelId="{663B635C-C9E0-449D-AD5E-5997D490FC31}" type="presParOf" srcId="{FDC58510-B88E-4286-8850-740EB81AE1EC}" destId="{AE1BF186-7A6E-42FD-A4AC-75F7FF4F83C9}" srcOrd="4" destOrd="0" presId="urn:microsoft.com/office/officeart/2005/8/layout/StepDownProcess"/>
    <dgm:cxn modelId="{36C8E40E-88D0-4E9D-8FF7-8337CDC988FB}" type="presParOf" srcId="{AE1BF186-7A6E-42FD-A4AC-75F7FF4F83C9}" destId="{8956AB4F-905C-4851-9FA9-E5872E74BAAA}" srcOrd="0" destOrd="0" presId="urn:microsoft.com/office/officeart/2005/8/layout/StepDownProcess"/>
    <dgm:cxn modelId="{7BA2585C-7A95-4127-A7DD-B0E500681661}" type="presParOf" srcId="{AE1BF186-7A6E-42FD-A4AC-75F7FF4F83C9}" destId="{A126FF5C-B9F1-4B19-9D77-034827827D0F}" srcOrd="1" destOrd="0" presId="urn:microsoft.com/office/officeart/2005/8/layout/StepDownProcess"/>
    <dgm:cxn modelId="{B75F3FCC-0259-4A65-AAEC-1FF781263615}" type="presParOf" srcId="{AE1BF186-7A6E-42FD-A4AC-75F7FF4F83C9}" destId="{2F1E0DE2-71AE-4B45-B75B-662959074670}" srcOrd="2" destOrd="0" presId="urn:microsoft.com/office/officeart/2005/8/layout/StepDownProcess"/>
    <dgm:cxn modelId="{78E13D81-72B7-4AF9-A91B-F9C844AAC4CB}" type="presParOf" srcId="{FDC58510-B88E-4286-8850-740EB81AE1EC}" destId="{17BDD2E9-4E76-4A91-BD18-A206EED5CF11}" srcOrd="5" destOrd="0" presId="urn:microsoft.com/office/officeart/2005/8/layout/StepDownProcess"/>
    <dgm:cxn modelId="{6D11271B-4EA1-4E92-BF37-07A6AA218047}" type="presParOf" srcId="{FDC58510-B88E-4286-8850-740EB81AE1EC}" destId="{24755ED5-9283-4848-8AA8-6E7432F19AD9}" srcOrd="6" destOrd="0" presId="urn:microsoft.com/office/officeart/2005/8/layout/StepDownProcess"/>
    <dgm:cxn modelId="{BF96E33D-B55D-41E6-85DF-5631CA09A894}" type="presParOf" srcId="{24755ED5-9283-4848-8AA8-6E7432F19AD9}" destId="{5C718DB0-8AD9-4574-8D5D-3FB98A9C2241}" srcOrd="0" destOrd="0" presId="urn:microsoft.com/office/officeart/2005/8/layout/StepDownProcess"/>
    <dgm:cxn modelId="{A3BFB129-51C3-4197-97CE-62BFDC8B1619}" type="presParOf" srcId="{24755ED5-9283-4848-8AA8-6E7432F19AD9}" destId="{96E11AB9-0152-4ACD-AAAB-30D328FD7882}" srcOrd="1" destOrd="0" presId="urn:microsoft.com/office/officeart/2005/8/layout/StepDownProcess"/>
    <dgm:cxn modelId="{63824A90-9D21-457A-9C61-A4FB58DD2B1F}" type="presParOf" srcId="{24755ED5-9283-4848-8AA8-6E7432F19AD9}" destId="{BC127440-7036-4A31-BB8D-33F0F53473E7}" srcOrd="2" destOrd="0" presId="urn:microsoft.com/office/officeart/2005/8/layout/StepDownProcess"/>
    <dgm:cxn modelId="{76970A91-F782-442F-90C2-90168CA87A00}" type="presParOf" srcId="{FDC58510-B88E-4286-8850-740EB81AE1EC}" destId="{96B27084-A0BB-4114-83E8-EDE9190CB3A4}" srcOrd="7" destOrd="0" presId="urn:microsoft.com/office/officeart/2005/8/layout/StepDownProcess"/>
    <dgm:cxn modelId="{4AD1B838-CCA2-4645-8B77-5CA8435D0A44}" type="presParOf" srcId="{FDC58510-B88E-4286-8850-740EB81AE1EC}" destId="{4DCEE8B6-BA23-45CF-ACED-45CC148B15DE}" srcOrd="8" destOrd="0" presId="urn:microsoft.com/office/officeart/2005/8/layout/StepDownProcess"/>
    <dgm:cxn modelId="{8CA294BD-6005-4596-B64A-E6AB3EEAC3F6}" type="presParOf" srcId="{4DCEE8B6-BA23-45CF-ACED-45CC148B15DE}" destId="{F6ACAE84-6014-4EED-9165-D42B9D112D49}" srcOrd="0" destOrd="0" presId="urn:microsoft.com/office/officeart/2005/8/layout/StepDownProcess"/>
    <dgm:cxn modelId="{3C0476D2-755A-450A-969A-D52DA962A6A1}" type="presParOf" srcId="{4DCEE8B6-BA23-45CF-ACED-45CC148B15DE}" destId="{1964DE10-8F24-401B-A4DC-782D104423D5}" srcOrd="1" destOrd="0" presId="urn:microsoft.com/office/officeart/2005/8/layout/StepDownProcess"/>
    <dgm:cxn modelId="{643F69A9-E392-430D-AC34-0403EFBA6AAF}" type="presParOf" srcId="{4DCEE8B6-BA23-45CF-ACED-45CC148B15DE}" destId="{53913D0E-B6E7-4083-92F3-5E407EBCEA91}" srcOrd="2" destOrd="0" presId="urn:microsoft.com/office/officeart/2005/8/layout/StepDownProcess"/>
    <dgm:cxn modelId="{3FA478CE-7247-4DAB-91A1-F04D381CFDB5}" type="presParOf" srcId="{FDC58510-B88E-4286-8850-740EB81AE1EC}" destId="{454CCC9C-B4B2-4B09-8C28-0AD652C0AE00}" srcOrd="9" destOrd="0" presId="urn:microsoft.com/office/officeart/2005/8/layout/StepDownProcess"/>
    <dgm:cxn modelId="{889D162D-2FD8-4872-9855-40CC6A45613A}" type="presParOf" srcId="{FDC58510-B88E-4286-8850-740EB81AE1EC}" destId="{7F9DB069-054D-4587-AAD1-02715ABF5C32}" srcOrd="10" destOrd="0" presId="urn:microsoft.com/office/officeart/2005/8/layout/StepDownProcess"/>
    <dgm:cxn modelId="{22E20A7E-9AF5-41A7-B4E1-928D024D032E}" type="presParOf" srcId="{7F9DB069-054D-4587-AAD1-02715ABF5C32}" destId="{EBF9B668-611E-410A-8022-F0442031C38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2020-9-9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组会\PPT背景\61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5" y="-17148"/>
            <a:ext cx="9166865" cy="6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932" y="2348880"/>
            <a:ext cx="49532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latin typeface="Ebrima" panose="02000000000000000000" pitchFamily="2" charset="0"/>
                <a:cs typeface="Ebrima" panose="02000000000000000000" pitchFamily="2" charset="0"/>
              </a:rPr>
              <a:t>毕业生学位申请网上填写指南</a:t>
            </a:r>
            <a:endParaRPr lang="en-US" altLang="zh-CN" sz="2800" b="1" dirty="0" smtClean="0">
              <a:latin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Guidance for </a:t>
            </a:r>
            <a:r>
              <a:rPr lang="en-US" altLang="zh-CN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graduate online </a:t>
            </a:r>
            <a:r>
              <a:rPr lang="en-US" altLang="zh-CN" b="1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degree </a:t>
            </a:r>
            <a:r>
              <a:rPr lang="en-US" altLang="zh-CN" b="1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application</a:t>
            </a:r>
            <a:endParaRPr lang="en-US" altLang="zh-CN" b="1" dirty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529" y="4653136"/>
            <a:ext cx="266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研究生部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Education Office</a:t>
            </a:r>
          </a:p>
        </p:txBody>
      </p:sp>
    </p:spTree>
    <p:extLst>
      <p:ext uri="{BB962C8B-B14F-4D97-AF65-F5344CB8AC3E}">
        <p14:creationId xmlns:p14="http://schemas.microsoft.com/office/powerpoint/2010/main" val="23798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1492"/>
          <a:stretch/>
        </p:blipFill>
        <p:spPr>
          <a:xfrm>
            <a:off x="1493054" y="2080302"/>
            <a:ext cx="7615450" cy="2697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t="15605" r="32106" b="18410"/>
          <a:stretch/>
        </p:blipFill>
        <p:spPr>
          <a:xfrm>
            <a:off x="54587" y="2634021"/>
            <a:ext cx="1378424" cy="1282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970" y="3422632"/>
            <a:ext cx="1336393" cy="384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969" y="1376412"/>
            <a:ext cx="2760839" cy="4554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11560" y="2080302"/>
            <a:ext cx="0" cy="11951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2970" y="1422068"/>
            <a:ext cx="251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Awards </a:t>
            </a:r>
            <a:r>
              <a:rPr lang="en-US" altLang="zh-CN" b="1" dirty="0"/>
              <a:t>and </a:t>
            </a:r>
            <a:r>
              <a:rPr lang="en-US" altLang="zh-CN" b="1" dirty="0" smtClean="0"/>
              <a:t>Punishment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1072" y="2449355"/>
            <a:ext cx="330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Rewards (name, time, place etc.)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4202" y="3437678"/>
            <a:ext cx="360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Punishment </a:t>
            </a:r>
            <a:r>
              <a:rPr lang="en-US" altLang="zh-CN" b="1" dirty="0">
                <a:solidFill>
                  <a:srgbClr val="00B0F0"/>
                </a:solidFill>
              </a:rPr>
              <a:t>(name, time, place etc</a:t>
            </a:r>
            <a:r>
              <a:rPr lang="en-US" altLang="zh-CN" b="1" dirty="0" smtClean="0">
                <a:solidFill>
                  <a:srgbClr val="00B0F0"/>
                </a:solidFill>
              </a:rPr>
              <a:t>.)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86" y="230487"/>
            <a:ext cx="17107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论文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" r="32959" b="16251"/>
          <a:stretch/>
        </p:blipFill>
        <p:spPr>
          <a:xfrm>
            <a:off x="107504" y="1700808"/>
            <a:ext cx="8928992" cy="1982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26" y="5746692"/>
            <a:ext cx="2475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Proposal</a:t>
            </a:r>
          </a:p>
          <a:p>
            <a:r>
              <a:rPr lang="en-US" altLang="zh-CN" sz="2000" dirty="0" smtClean="0"/>
              <a:t>Mid-term Assessment</a:t>
            </a:r>
          </a:p>
          <a:p>
            <a:r>
              <a:rPr lang="en-US" altLang="zh-CN" sz="2000" dirty="0" smtClean="0"/>
              <a:t>Thesis apply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51520" y="2595598"/>
            <a:ext cx="1336393" cy="83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8026" y="5733256"/>
            <a:ext cx="274968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706765" y="3553932"/>
            <a:ext cx="0" cy="19633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05160" y="2572918"/>
            <a:ext cx="0" cy="15761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47112" y="4217080"/>
            <a:ext cx="1719317" cy="3969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735796" y="4907983"/>
            <a:ext cx="2523538" cy="3969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47111" y="4217080"/>
            <a:ext cx="17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Write the report</a:t>
            </a:r>
          </a:p>
        </p:txBody>
      </p:sp>
      <p:sp>
        <p:nvSpPr>
          <p:cNvPr id="6" name="矩形 5"/>
          <p:cNvSpPr/>
          <p:nvPr/>
        </p:nvSpPr>
        <p:spPr>
          <a:xfrm>
            <a:off x="2761663" y="4937884"/>
            <a:ext cx="249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Submit to the supervisor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254936" y="2640918"/>
            <a:ext cx="79545" cy="21562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811671" y="1745520"/>
            <a:ext cx="133639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524144" y="763870"/>
            <a:ext cx="2687816" cy="9369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688934" y="219434"/>
            <a:ext cx="53285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</a:rPr>
              <a:t>培养计划</a:t>
            </a:r>
            <a:r>
              <a:rPr lang="zh-CN" altLang="en-US" sz="1600" dirty="0" smtClean="0">
                <a:solidFill>
                  <a:srgbClr val="FF0000"/>
                </a:solidFill>
              </a:rPr>
              <a:t>” 和“课程情况”</a:t>
            </a:r>
            <a:r>
              <a:rPr lang="zh-CN" altLang="en-US" sz="1600" dirty="0" smtClean="0"/>
              <a:t>由研究生部统一填写</a:t>
            </a:r>
            <a:endParaRPr lang="en-US" altLang="zh-CN" sz="1600" dirty="0" smtClean="0"/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fill the parts of “cultivation plan” and “course” which will finish by Graduate Education Office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研究生部工作\学位库填写\360截图20150611193336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" y="1124744"/>
            <a:ext cx="7080020" cy="51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276" y="244247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 Proposal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716" y="1556793"/>
            <a:ext cx="133639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endCxn id="4" idx="2"/>
          </p:cNvCxnSpPr>
          <p:nvPr/>
        </p:nvCxnSpPr>
        <p:spPr>
          <a:xfrm flipH="1" flipV="1">
            <a:off x="1265715" y="705912"/>
            <a:ext cx="100495" cy="7722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2034" y="1187461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Title of your proposal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020198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Keywords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787267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altLang="zh-CN" dirty="0"/>
              <a:t>Upload your file in .doc/ .pdf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83780" y="3855686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source of your research project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8613" y="4797152"/>
            <a:ext cx="497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the nature of your research project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Usually choose the “</a:t>
            </a:r>
            <a:r>
              <a:rPr lang="zh-CN" altLang="en-US" b="1" dirty="0" smtClean="0">
                <a:solidFill>
                  <a:srgbClr val="00B0F0"/>
                </a:solidFill>
              </a:rPr>
              <a:t>基础研究</a:t>
            </a:r>
            <a:r>
              <a:rPr lang="en-US" altLang="zh-CN" b="1" dirty="0" smtClean="0">
                <a:solidFill>
                  <a:srgbClr val="00B0F0"/>
                </a:solidFill>
              </a:rPr>
              <a:t>”</a:t>
            </a:r>
            <a:r>
              <a:rPr lang="zh-CN" altLang="en-US" b="1" dirty="0" smtClean="0">
                <a:solidFill>
                  <a:srgbClr val="00B0F0"/>
                </a:solidFill>
              </a:rPr>
              <a:t>（</a:t>
            </a:r>
            <a:r>
              <a:rPr lang="en-US" altLang="zh-CN" b="1" dirty="0" smtClean="0">
                <a:solidFill>
                  <a:srgbClr val="00B0F0"/>
                </a:solidFill>
              </a:rPr>
              <a:t>basic research</a:t>
            </a:r>
            <a:r>
              <a:rPr lang="zh-CN" altLang="en-US" b="1" dirty="0" smtClean="0">
                <a:solidFill>
                  <a:srgbClr val="00B0F0"/>
                </a:solidFill>
              </a:rPr>
              <a:t>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6253" y="5443483"/>
            <a:ext cx="422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the relationship of your research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 with your supervisor’s project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Usually choose </a:t>
            </a:r>
            <a:r>
              <a:rPr lang="zh-CN" altLang="en-US" b="1" dirty="0" smtClean="0">
                <a:solidFill>
                  <a:srgbClr val="00B0F0"/>
                </a:solidFill>
              </a:rPr>
              <a:t>“是导师课题的一部分”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（</a:t>
            </a:r>
            <a:r>
              <a:rPr lang="en-US" altLang="zh-CN" b="1" dirty="0" smtClean="0">
                <a:solidFill>
                  <a:srgbClr val="00B0F0"/>
                </a:solidFill>
              </a:rPr>
              <a:t>part of your supervisor’s project</a:t>
            </a:r>
            <a:r>
              <a:rPr lang="zh-CN" altLang="en-US" b="1" dirty="0" smtClean="0">
                <a:solidFill>
                  <a:srgbClr val="00B0F0"/>
                </a:solidFill>
              </a:rPr>
              <a:t>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研究生部工作\学位库填写\360截图201506111934322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7"/>
          <a:stretch/>
        </p:blipFill>
        <p:spPr bwMode="auto">
          <a:xfrm>
            <a:off x="611560" y="1340768"/>
            <a:ext cx="7344816" cy="40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297296"/>
            <a:ext cx="260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Abstract of your proposal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857" y="3743646"/>
            <a:ext cx="393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Reference of your proposal in .doc/.pdf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520" y="5344055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221088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Browse / Upload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9348"/>
            <a:ext cx="2552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Assessment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研究生部工作\学位库填写\360截图20150611193513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00800" cy="54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974308" y="1759168"/>
            <a:ext cx="133639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03417" y="705912"/>
            <a:ext cx="335061" cy="9228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3968" y="1003634"/>
            <a:ext cx="200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Title of your report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0591" y="1903184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Keywords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091" y="2725137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Upload your report in .doc/.pdf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780" y="3995772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source of your research project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8613" y="4797152"/>
            <a:ext cx="497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the nature of your research project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Usually choose the “</a:t>
            </a:r>
            <a:r>
              <a:rPr lang="zh-CN" altLang="en-US" b="1" dirty="0" smtClean="0">
                <a:solidFill>
                  <a:srgbClr val="00B0F0"/>
                </a:solidFill>
              </a:rPr>
              <a:t>基础研究</a:t>
            </a:r>
            <a:r>
              <a:rPr lang="en-US" altLang="zh-CN" b="1" dirty="0" smtClean="0">
                <a:solidFill>
                  <a:srgbClr val="00B0F0"/>
                </a:solidFill>
              </a:rPr>
              <a:t>”</a:t>
            </a:r>
            <a:r>
              <a:rPr lang="zh-CN" altLang="en-US" b="1" dirty="0" smtClean="0">
                <a:solidFill>
                  <a:srgbClr val="00B0F0"/>
                </a:solidFill>
              </a:rPr>
              <a:t>（</a:t>
            </a:r>
            <a:r>
              <a:rPr lang="en-US" altLang="zh-CN" b="1" dirty="0" smtClean="0">
                <a:solidFill>
                  <a:srgbClr val="00B0F0"/>
                </a:solidFill>
              </a:rPr>
              <a:t>basic research</a:t>
            </a:r>
            <a:r>
              <a:rPr lang="zh-CN" altLang="en-US" b="1" dirty="0" smtClean="0">
                <a:solidFill>
                  <a:srgbClr val="00B0F0"/>
                </a:solidFill>
              </a:rPr>
              <a:t>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205" y="5613047"/>
            <a:ext cx="422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the relationship of your research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 with your supervisor’s project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Usually choose </a:t>
            </a:r>
            <a:r>
              <a:rPr lang="zh-CN" altLang="en-US" b="1" dirty="0" smtClean="0">
                <a:solidFill>
                  <a:srgbClr val="00B0F0"/>
                </a:solidFill>
              </a:rPr>
              <a:t>“是导师课题的一部分”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（</a:t>
            </a:r>
            <a:r>
              <a:rPr lang="en-US" altLang="zh-CN" b="1" dirty="0" smtClean="0">
                <a:solidFill>
                  <a:srgbClr val="00B0F0"/>
                </a:solidFill>
              </a:rPr>
              <a:t>part of your supervisor’s project</a:t>
            </a:r>
            <a:r>
              <a:rPr lang="zh-CN" altLang="en-US" b="1" dirty="0" smtClean="0">
                <a:solidFill>
                  <a:srgbClr val="00B0F0"/>
                </a:solidFill>
              </a:rPr>
              <a:t>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5634" y="92194"/>
            <a:ext cx="57928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请将中期考核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转换为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格式上传</a:t>
            </a:r>
            <a:endParaRPr lang="en-US" altLang="zh-CN" dirty="0" smtClean="0"/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transfer the PPT of mid-term to PDF and then upload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研究生部工作\学位库填写\360截图20150611193558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 bwMode="auto">
          <a:xfrm>
            <a:off x="1043608" y="1078173"/>
            <a:ext cx="6777189" cy="49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1360" y="920802"/>
            <a:ext cx="23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Abstract of your report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068960"/>
            <a:ext cx="2511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Self-summary about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the basic knowledge,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research ability,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study attitude and so on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841" y="4630804"/>
            <a:ext cx="370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Reference of your report in .doc/.pdf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087" y="6041239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833" y="5102938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Browse / Upload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55225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Thesis-defense application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研究生部工作\学位库填写\360截图20150611193635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153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56968" y="2379944"/>
            <a:ext cx="133639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864513" y="734707"/>
            <a:ext cx="335062" cy="14569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47864" y="1628800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Chinese title of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1080" y="226758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English title of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965" y="2924944"/>
            <a:ext cx="189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Chinese keywords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0973" y="3491716"/>
            <a:ext cx="18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English keywords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539" y="4509120"/>
            <a:ext cx="3415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Upload the thesis version for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the anonymous Review with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no name, supervisor, publication,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reference </a:t>
            </a:r>
            <a:r>
              <a:rPr lang="en-US" altLang="zh-CN" b="1" dirty="0">
                <a:solidFill>
                  <a:srgbClr val="00B0F0"/>
                </a:solidFill>
              </a:rPr>
              <a:t>or </a:t>
            </a:r>
            <a:r>
              <a:rPr lang="en-US" altLang="zh-CN" b="1" dirty="0" smtClean="0">
                <a:solidFill>
                  <a:srgbClr val="00B0F0"/>
                </a:solidFill>
              </a:rPr>
              <a:t>acknowledgement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in 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093296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Upload the original thesis in 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17" name="直接箭头连接符 16"/>
          <p:cNvCxnSpPr>
            <a:endCxn id="7" idx="0"/>
          </p:cNvCxnSpPr>
          <p:nvPr/>
        </p:nvCxnSpPr>
        <p:spPr>
          <a:xfrm flipH="1">
            <a:off x="3772577" y="5317990"/>
            <a:ext cx="40307" cy="7753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812884" y="4471044"/>
            <a:ext cx="1471655" cy="2541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研究生部工作\学位库填写\360截图201506111937552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" b="29084"/>
          <a:stretch/>
        </p:blipFill>
        <p:spPr bwMode="auto">
          <a:xfrm>
            <a:off x="528637" y="805218"/>
            <a:ext cx="7427739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研究生部工作\学位库填写\360截图201506111938094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1"/>
          <a:stretch/>
        </p:blipFill>
        <p:spPr bwMode="auto">
          <a:xfrm>
            <a:off x="467544" y="3356992"/>
            <a:ext cx="7650784" cy="32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356992"/>
            <a:ext cx="17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Chinese </a:t>
            </a:r>
            <a:r>
              <a:rPr lang="en-US" altLang="zh-CN" b="1" dirty="0">
                <a:solidFill>
                  <a:srgbClr val="00B0F0"/>
                </a:solidFill>
              </a:rPr>
              <a:t>abstract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2855" y="5589240"/>
            <a:ext cx="16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English abstract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1881" y="2348880"/>
            <a:ext cx="541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Main </a:t>
            </a:r>
            <a:r>
              <a:rPr lang="en-US" altLang="zh-CN" b="1" dirty="0">
                <a:solidFill>
                  <a:srgbClr val="00B0F0"/>
                </a:solidFill>
              </a:rPr>
              <a:t>contribution and innovation </a:t>
            </a:r>
            <a:r>
              <a:rPr lang="en-US" altLang="zh-CN" b="1" dirty="0" smtClean="0">
                <a:solidFill>
                  <a:srgbClr val="00B0F0"/>
                </a:solidFill>
              </a:rPr>
              <a:t>points of your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171" y="683404"/>
            <a:ext cx="502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Main research results </a:t>
            </a:r>
            <a:r>
              <a:rPr lang="en-US" altLang="zh-CN" b="1" dirty="0">
                <a:solidFill>
                  <a:srgbClr val="00B0F0"/>
                </a:solidFill>
              </a:rPr>
              <a:t>of </a:t>
            </a:r>
            <a:r>
              <a:rPr lang="en-US" altLang="zh-CN" b="1" dirty="0" smtClean="0">
                <a:solidFill>
                  <a:srgbClr val="00B0F0"/>
                </a:solidFill>
              </a:rPr>
              <a:t>predecessor in your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研究生部工作\学位库填写\360截图20150611193736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4" y="836712"/>
            <a:ext cx="81153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研究生部工作\学位库填写\360截图20150611193820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6"/>
          <a:stretch/>
        </p:blipFill>
        <p:spPr bwMode="auto">
          <a:xfrm>
            <a:off x="611560" y="3789040"/>
            <a:ext cx="79279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933056"/>
            <a:ext cx="365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Reference of your thesis in .doc/.pdf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326" y="6041239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814" y="4509120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Browse / Upload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2420888"/>
            <a:ext cx="368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Basic and significance of dissertation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6332" y="1973679"/>
            <a:ext cx="198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Type of your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796062"/>
            <a:ext cx="20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Date of thesis apply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7691" y="1008024"/>
            <a:ext cx="271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Total number of the words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1296" y="1604347"/>
            <a:ext cx="33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Begin and end date of your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2492896"/>
            <a:ext cx="21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Source of your thesis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67" y="212806"/>
            <a:ext cx="251286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成果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r="12536" b="38671"/>
          <a:stretch/>
        </p:blipFill>
        <p:spPr>
          <a:xfrm>
            <a:off x="323528" y="1123476"/>
            <a:ext cx="8496944" cy="2881588"/>
          </a:xfrm>
          <a:prstGeom prst="rect">
            <a:avLst/>
          </a:prstGeom>
        </p:spPr>
      </p:pic>
      <p:pic>
        <p:nvPicPr>
          <p:cNvPr id="5" name="Picture 2" descr="D:\研究生部工作\学位库填写\360截图201506111939056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/>
          <a:stretch/>
        </p:blipFill>
        <p:spPr bwMode="auto">
          <a:xfrm>
            <a:off x="251520" y="4162942"/>
            <a:ext cx="8640960" cy="25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843809" y="1025440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2" idx="3"/>
          </p:cNvCxnSpPr>
          <p:nvPr/>
        </p:nvCxnSpPr>
        <p:spPr>
          <a:xfrm>
            <a:off x="2744334" y="443639"/>
            <a:ext cx="799501" cy="45511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5937" y="570320"/>
            <a:ext cx="376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This part  usually is your publications.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8605" y="14141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Title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8251" y="1916832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Name of the journal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0385" y="1916575"/>
            <a:ext cx="175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Published/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already received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8035" y="1529496"/>
            <a:ext cx="1482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Type of the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journal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International 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/domestic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2420888"/>
            <a:ext cx="13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Volume No.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2545159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 Author Rank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88403" y="2642664"/>
            <a:ext cx="123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Author List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2987660"/>
            <a:ext cx="146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Impact factor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1688" y="3528304"/>
            <a:ext cx="10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Abstract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4104368"/>
            <a:ext cx="7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Notes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4869160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Keywords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65091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Submit/back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93642" y="2996952"/>
            <a:ext cx="2619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Paper collection </a:t>
            </a:r>
            <a:r>
              <a:rPr lang="en-US" altLang="zh-CN" b="1" dirty="0">
                <a:solidFill>
                  <a:srgbClr val="00B0F0"/>
                </a:solidFill>
              </a:rPr>
              <a:t>situation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1365" y="3373466"/>
            <a:ext cx="160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Published date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213121889"/>
              </p:ext>
            </p:extLst>
          </p:nvPr>
        </p:nvGraphicFramePr>
        <p:xfrm>
          <a:off x="325765" y="1164898"/>
          <a:ext cx="8546621" cy="50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249" y="279675"/>
            <a:ext cx="5405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/>
              <a:t>研究生培养必修环节</a:t>
            </a:r>
            <a:endParaRPr lang="en-US" altLang="zh-CN" sz="2100" b="1" dirty="0"/>
          </a:p>
          <a:p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Cultivation Compulsory Procedure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6576" y="1340768"/>
            <a:ext cx="8800400" cy="4013074"/>
            <a:chOff x="468190" y="1537765"/>
            <a:chExt cx="8800400" cy="40130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916" y="1537765"/>
              <a:ext cx="1017310" cy="87951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464998" y="3121450"/>
              <a:ext cx="47641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dirty="0"/>
                <a:t>2</a:t>
              </a:r>
              <a:endParaRPr lang="zh-CN" altLang="en-US" sz="45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7647" y="3502324"/>
              <a:ext cx="47641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dirty="0"/>
                <a:t>1</a:t>
              </a:r>
              <a:endParaRPr lang="zh-CN" altLang="en-US" sz="45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20054" y="2796882"/>
              <a:ext cx="47641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dirty="0"/>
                <a:t>3</a:t>
              </a:r>
              <a:endParaRPr lang="zh-CN" altLang="en-US" sz="45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7405" y="2472313"/>
              <a:ext cx="47641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dirty="0"/>
                <a:t>4</a:t>
              </a:r>
              <a:endParaRPr lang="zh-CN" altLang="en-US" sz="45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45857" y="2074418"/>
              <a:ext cx="47641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dirty="0"/>
                <a:t>5</a:t>
              </a:r>
              <a:endParaRPr lang="zh-CN" altLang="en-US" sz="45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8190" y="5250757"/>
              <a:ext cx="143981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Literature Review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04250" y="4886324"/>
              <a:ext cx="128592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Thesis Proposal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37847" y="4508688"/>
              <a:ext cx="17232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Mid-term Assessment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84088" y="4184119"/>
              <a:ext cx="160332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Anonymous Review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510873" y="3786224"/>
              <a:ext cx="124745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Thesis Defense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8344" y="3493822"/>
              <a:ext cx="1600246" cy="3000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3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Degree Application</a:t>
              </a:r>
              <a:endParaRPr lang="zh-CN" alt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7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27" y="248238"/>
            <a:ext cx="33185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社会实践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研究生部工作\学位库填写\360截图2015061119394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8" y="1844824"/>
            <a:ext cx="91934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311264" y="1700808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391264" y="858418"/>
            <a:ext cx="1748688" cy="8743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24" y="1268760"/>
            <a:ext cx="1950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Academic report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117688" y="2162204"/>
            <a:ext cx="871328" cy="25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53352" y="1582864"/>
            <a:ext cx="0" cy="47798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9712" y="2123564"/>
            <a:ext cx="312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Title of the lectures you attend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8905" y="2600324"/>
            <a:ext cx="68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Date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2564904"/>
            <a:ext cx="8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venue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3152" y="3090732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Lecturer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0212" y="414908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Content of the lecture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9414" y="4797152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Keywords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3111560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Title of the lecturer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5661248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67748" y="79464"/>
            <a:ext cx="558018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包括</a:t>
            </a:r>
            <a:r>
              <a:rPr lang="en-US" altLang="zh-CN" dirty="0" smtClean="0"/>
              <a:t>including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所听学术报告</a:t>
            </a:r>
            <a:r>
              <a:rPr lang="en-US" altLang="zh-CN" dirty="0" smtClean="0"/>
              <a:t>10</a:t>
            </a:r>
            <a:r>
              <a:rPr lang="zh-CN" altLang="en-US" dirty="0" smtClean="0"/>
              <a:t>次</a:t>
            </a:r>
            <a:r>
              <a:rPr lang="en-US" altLang="zh-CN" dirty="0" smtClean="0"/>
              <a:t>/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lectures attend  10 times a year</a:t>
            </a:r>
          </a:p>
          <a:p>
            <a:r>
              <a:rPr lang="zh-CN" altLang="en-US" dirty="0"/>
              <a:t>所</a:t>
            </a:r>
            <a:r>
              <a:rPr lang="zh-CN" altLang="en-US" dirty="0" smtClean="0"/>
              <a:t>作学术报告，至少</a:t>
            </a:r>
            <a:r>
              <a:rPr lang="en-US" altLang="zh-CN" dirty="0" smtClean="0"/>
              <a:t>1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you make, at least once</a:t>
            </a:r>
          </a:p>
          <a:p>
            <a:r>
              <a:rPr lang="zh-CN" altLang="en-US" dirty="0" smtClean="0"/>
              <a:t>所参加野外工作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work you participate</a:t>
            </a:r>
          </a:p>
          <a:p>
            <a:r>
              <a:rPr lang="zh-CN" altLang="en-US" dirty="0" smtClean="0"/>
              <a:t>所参加实验室工作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work you participate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研究生部工作\学位库填写\360截图20150611194002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412776"/>
            <a:ext cx="90987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28" y="580038"/>
            <a:ext cx="425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Social practice, usually your field work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117688" y="1998428"/>
            <a:ext cx="871328" cy="25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53352" y="949370"/>
            <a:ext cx="0" cy="89545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1584" y="22222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Time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8304" y="21955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Place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708920"/>
            <a:ext cx="69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Type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358" y="4365104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Keywords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614" y="5291916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Back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59276" y="3267796"/>
            <a:ext cx="99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Content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1700808"/>
            <a:ext cx="244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Subject of your practice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23" y="239357"/>
            <a:ext cx="5257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所有部分填写完成后都要点击“请求导师指导”</a:t>
            </a:r>
            <a:endParaRPr lang="en-US" altLang="zh-CN" b="1" dirty="0" smtClean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“submit” to advisor for check </a:t>
            </a:r>
            <a:endParaRPr lang="en-US" altLang="zh-CN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98" name="Picture 2" descr="C:\Users\liu\Desktop\360截图20150612125548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17846"/>
            <a:ext cx="9180512" cy="36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43722" y="2480388"/>
            <a:ext cx="1071309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91710" y="3275574"/>
            <a:ext cx="1419842" cy="378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2088" y="507589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Send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3960" y="507860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Cancel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760" y="908720"/>
            <a:ext cx="979950" cy="14401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4405754"/>
            <a:ext cx="242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Choose your supervisor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160857" y="3635732"/>
            <a:ext cx="1155338" cy="5853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09523" y="4412654"/>
            <a:ext cx="2431818" cy="3784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40152" y="223968"/>
            <a:ext cx="3065263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: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Assessment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Thesis-defense application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u\Desktop\360截图201506121304089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 b="4482"/>
          <a:stretch/>
        </p:blipFill>
        <p:spPr bwMode="auto">
          <a:xfrm>
            <a:off x="452527" y="3202346"/>
            <a:ext cx="8282047" cy="36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032736" y="3024248"/>
            <a:ext cx="2533001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2074" y="122896"/>
            <a:ext cx="50978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进入“学位管理”检查核对信息</a:t>
            </a:r>
            <a:endParaRPr lang="en-US" altLang="zh-CN" sz="1600" dirty="0" smtClean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Go to “degree management” part to check your information</a:t>
            </a:r>
            <a:endParaRPr lang="en-US" altLang="zh-CN" sz="1600" dirty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2" y="984539"/>
            <a:ext cx="9144000" cy="195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599731"/>
            <a:ext cx="219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Degree Management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9440" y="1089078"/>
            <a:ext cx="900100" cy="762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491880" y="855866"/>
            <a:ext cx="1467451" cy="35751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66590" y="579994"/>
            <a:ext cx="2173302" cy="3784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747153" y="1963449"/>
            <a:ext cx="571169" cy="132153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2737" y="3054151"/>
            <a:ext cx="253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Check one by one!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19"/>
            <a:ext cx="1743075" cy="661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60232" y="5301208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516216" y="5675619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5536" y="548680"/>
            <a:ext cx="5257502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研究生部审核通过后，点击</a:t>
            </a:r>
            <a:r>
              <a:rPr lang="zh-CN" altLang="en-US" dirty="0" smtClean="0">
                <a:solidFill>
                  <a:srgbClr val="FF0000"/>
                </a:solidFill>
              </a:rPr>
              <a:t>“同步</a:t>
            </a:r>
            <a:r>
              <a:rPr lang="zh-CN" altLang="en-US" dirty="0">
                <a:solidFill>
                  <a:srgbClr val="FF0000"/>
                </a:solidFill>
              </a:rPr>
              <a:t>数据</a:t>
            </a:r>
            <a:r>
              <a:rPr lang="zh-CN" altLang="en-US" dirty="0" smtClean="0">
                <a:solidFill>
                  <a:srgbClr val="FF0000"/>
                </a:solidFill>
              </a:rPr>
              <a:t>”</a:t>
            </a:r>
            <a:r>
              <a:rPr lang="zh-CN" altLang="en-US" dirty="0" smtClean="0"/>
              <a:t>后逐一核对信息，补充完整信息，重点核对：</a:t>
            </a:r>
            <a:endParaRPr lang="en-US" altLang="zh-CN" dirty="0" smtClean="0"/>
          </a:p>
          <a:p>
            <a:r>
              <a:rPr lang="en-US" altLang="zh-CN" dirty="0" smtClean="0"/>
              <a:t>Click “synchronizing” and check your information, </a:t>
            </a:r>
          </a:p>
          <a:p>
            <a:r>
              <a:rPr lang="en-US" altLang="zh-CN" dirty="0" smtClean="0"/>
              <a:t>especially the following parts: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）个人信息，导师信息</a:t>
            </a:r>
            <a:endParaRPr lang="en-US" altLang="zh-CN" dirty="0" smtClean="0"/>
          </a:p>
          <a:p>
            <a:r>
              <a:rPr lang="en-US" altLang="zh-CN" dirty="0" smtClean="0"/>
              <a:t>Personal and advisor’s information 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）开题、中期等时间、地点、结果</a:t>
            </a:r>
            <a:endParaRPr lang="en-US" altLang="zh-CN" dirty="0" smtClean="0"/>
          </a:p>
          <a:p>
            <a:r>
              <a:rPr lang="en-US" altLang="zh-CN" dirty="0" smtClean="0"/>
              <a:t>Time, venue and result of proposal and mid-term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）盲审成绩</a:t>
            </a:r>
            <a:endParaRPr lang="en-US" altLang="zh-CN" dirty="0" smtClean="0"/>
          </a:p>
          <a:p>
            <a:r>
              <a:rPr lang="en-US" altLang="zh-CN" dirty="0" smtClean="0"/>
              <a:t>Score of anonymous review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）答辩投票结果</a:t>
            </a:r>
            <a:endParaRPr lang="en-US" altLang="zh-CN" dirty="0" smtClean="0"/>
          </a:p>
          <a:p>
            <a:r>
              <a:rPr lang="en-US" altLang="zh-CN" dirty="0" smtClean="0"/>
              <a:t>Voting result of thesis defense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）最终版论文</a:t>
            </a:r>
            <a:endParaRPr lang="en-US" altLang="zh-CN" dirty="0" smtClean="0"/>
          </a:p>
          <a:p>
            <a:r>
              <a:rPr lang="en-US" altLang="zh-CN" dirty="0" smtClean="0"/>
              <a:t>Final dissertation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68149" y="5306287"/>
            <a:ext cx="19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related forms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9661" y="5626659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your information after checking!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组会\PPT背景\2012619133515877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4"/>
          <a:stretch/>
        </p:blipFill>
        <p:spPr bwMode="auto">
          <a:xfrm>
            <a:off x="-6111" y="0"/>
            <a:ext cx="915011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158" y="2268907"/>
            <a:ext cx="64679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i="1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Thank you!</a:t>
            </a:r>
          </a:p>
          <a:p>
            <a:pPr algn="ctr"/>
            <a:r>
              <a:rPr lang="en-US" altLang="zh-CN" sz="5400" b="1" i="1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&amp;</a:t>
            </a:r>
          </a:p>
          <a:p>
            <a:pPr algn="ctr"/>
            <a:r>
              <a:rPr lang="en-US" altLang="zh-CN" sz="5400" b="1" i="1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Congratulations!</a:t>
            </a:r>
            <a:endParaRPr lang="zh-CN" altLang="en-US" sz="5400" b="1" i="1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3339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512" y="260648"/>
            <a:ext cx="59073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国科大教育管理平台</a:t>
            </a:r>
            <a:endParaRPr lang="en-US" altLang="zh-CN" sz="2400" dirty="0" smtClean="0"/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UCAS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Education Management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756" y="5013176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一个包含</a:t>
            </a:r>
            <a:r>
              <a:rPr lang="zh-CN" altLang="en-US" b="1" dirty="0" smtClean="0">
                <a:solidFill>
                  <a:srgbClr val="FF0000"/>
                </a:solidFill>
              </a:rPr>
              <a:t>招生、学籍、学位、公寓、教师、就业、公寓、夏令营、科创计划、奖项申请和留学生</a:t>
            </a:r>
            <a:r>
              <a:rPr lang="zh-CN" altLang="en-US" dirty="0" smtClean="0"/>
              <a:t>等等为一体的网上申请和管理系统。</a:t>
            </a:r>
            <a:endParaRPr lang="en-US" altLang="zh-CN" dirty="0" smtClean="0"/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online application and management system including admission, registration, degree, accommodation, advisor, employment, summer camp, undergraduate project, scholarship, international student and so 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0" y="21741"/>
            <a:ext cx="43588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学位</a:t>
            </a:r>
            <a:r>
              <a:rPr lang="zh-CN" altLang="en-US" sz="2400" dirty="0"/>
              <a:t>网上</a:t>
            </a:r>
            <a:r>
              <a:rPr lang="zh-CN" altLang="en-US" sz="2400" dirty="0" smtClean="0"/>
              <a:t>申请</a:t>
            </a:r>
            <a:r>
              <a:rPr lang="zh-CN" altLang="en-US" sz="2400" dirty="0"/>
              <a:t>流程</a:t>
            </a:r>
            <a:endParaRPr lang="en-US" altLang="zh-CN" sz="2400" dirty="0" smtClean="0"/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degree application process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329969869"/>
              </p:ext>
            </p:extLst>
          </p:nvPr>
        </p:nvGraphicFramePr>
        <p:xfrm>
          <a:off x="-1116632" y="953344"/>
          <a:ext cx="91085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757052" y="1195473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Login in the website of SEP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80947" y="223564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form and upload files needed in the 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&amp; 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Guidance”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51053" y="3211697"/>
            <a:ext cx="188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advisor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16016" y="4224485"/>
            <a:ext cx="338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Education Office of ITP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04248" y="618532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UCAS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24128" y="508845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and upload final dissertation and download related forms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2431" y="2276872"/>
            <a:ext cx="43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/>
              <a:t>各部分填写注意事项</a:t>
            </a:r>
            <a:endParaRPr lang="en-US" altLang="zh-CN" sz="3600" b="1" dirty="0" smtClean="0"/>
          </a:p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every parts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" y="1050223"/>
            <a:ext cx="9180512" cy="54776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83350" y="2661287"/>
            <a:ext cx="2736304" cy="1195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24479" y="81132"/>
            <a:ext cx="296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http://sep.ucas.ac.cn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e-mail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passport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6908603" y="1277887"/>
            <a:ext cx="31166" cy="1383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188640"/>
            <a:ext cx="16225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/>
              <a:t>登录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Login 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951502" y="4415796"/>
            <a:ext cx="1519980" cy="221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16216" y="5424146"/>
            <a:ext cx="2544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get your username or password back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711492" y="4691729"/>
            <a:ext cx="23465" cy="6459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1957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8"/>
          <a:stretch/>
        </p:blipFill>
        <p:spPr>
          <a:xfrm>
            <a:off x="521809" y="4149080"/>
            <a:ext cx="8153400" cy="9311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39952" y="1946034"/>
            <a:ext cx="900100" cy="762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572000" y="2852936"/>
            <a:ext cx="0" cy="11521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6480" y="5227251"/>
            <a:ext cx="12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5411873"/>
            <a:ext cx="1349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9792" y="6058489"/>
            <a:ext cx="92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7282" y="63000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24181" y="5290410"/>
            <a:ext cx="79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6136" y="555037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Practice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032" y="6052646"/>
            <a:ext cx="141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340560" y="5080219"/>
            <a:ext cx="0" cy="11521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436096" y="5077674"/>
            <a:ext cx="0" cy="9453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275856" y="5046371"/>
            <a:ext cx="0" cy="9453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13" idx="0"/>
          </p:cNvCxnSpPr>
          <p:nvPr/>
        </p:nvCxnSpPr>
        <p:spPr>
          <a:xfrm>
            <a:off x="6560159" y="5030448"/>
            <a:ext cx="17601" cy="5199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051720" y="4952614"/>
            <a:ext cx="1" cy="5199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719033" y="4992857"/>
            <a:ext cx="0" cy="40438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124538" y="4941247"/>
            <a:ext cx="0" cy="40438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166585" y="1963450"/>
            <a:ext cx="900100" cy="762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619462" y="1389061"/>
            <a:ext cx="239931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&amp; Guidance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8564" y="1412776"/>
            <a:ext cx="217174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 Management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>
            <a:endCxn id="27" idx="2"/>
          </p:cNvCxnSpPr>
          <p:nvPr/>
        </p:nvCxnSpPr>
        <p:spPr>
          <a:xfrm flipH="1" flipV="1">
            <a:off x="3819118" y="1758393"/>
            <a:ext cx="559060" cy="1646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5650525" y="1758393"/>
            <a:ext cx="505651" cy="1652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85952" y="137917"/>
            <a:ext cx="88505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/>
              <a:t>进入“培养指导”填写相关信息，上传</a:t>
            </a:r>
            <a:r>
              <a:rPr lang="zh-CN" altLang="en-US" sz="2000" b="1" dirty="0"/>
              <a:t>相关</a:t>
            </a:r>
            <a:r>
              <a:rPr lang="zh-CN" altLang="en-US" sz="2000" b="1" dirty="0" smtClean="0"/>
              <a:t>文件</a:t>
            </a:r>
            <a:endParaRPr lang="en-US" altLang="zh-CN" sz="2000" b="1" dirty="0" smtClean="0"/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Fill </a:t>
            </a:r>
            <a:r>
              <a:rPr lang="en-US" altLang="zh-CN" sz="20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the forms and upload your </a:t>
            </a:r>
            <a:r>
              <a:rPr lang="en-US" altLang="zh-CN" sz="2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files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part of “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&amp;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Guidance”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r="10440" b="3331"/>
          <a:stretch/>
        </p:blipFill>
        <p:spPr>
          <a:xfrm>
            <a:off x="3520952" y="1700808"/>
            <a:ext cx="5587552" cy="3985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" y="2204864"/>
            <a:ext cx="2923773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55888"/>
            <a:ext cx="41165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个人信息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015120" y="3140968"/>
            <a:ext cx="576064" cy="55241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9512" y="2523960"/>
            <a:ext cx="254803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9941" y="1685509"/>
            <a:ext cx="21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General Information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51520" y="1605377"/>
            <a:ext cx="2548033" cy="504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453527" y="2109433"/>
            <a:ext cx="0" cy="3986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27073" y="2234451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Degree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073" y="2591322"/>
            <a:ext cx="155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Research Field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32129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Cell phone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6403" y="2924944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Telephone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1021" y="356372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E-mail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1021" y="3888344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Postal Address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4216" y="1949297"/>
            <a:ext cx="151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Cultivate type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2234" y="4257676"/>
            <a:ext cx="1362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Last Degree: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time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place</a:t>
            </a:r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major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43339" r="40150"/>
          <a:stretch/>
        </p:blipFill>
        <p:spPr>
          <a:xfrm>
            <a:off x="3190686" y="2060848"/>
            <a:ext cx="5845810" cy="24482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7091" y="1833112"/>
            <a:ext cx="94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Resume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7526" r="5606" b="12449"/>
          <a:stretch/>
        </p:blipFill>
        <p:spPr>
          <a:xfrm>
            <a:off x="27294" y="2374712"/>
            <a:ext cx="2388359" cy="1555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081" y="2927902"/>
            <a:ext cx="1478319" cy="384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435803" y="2768268"/>
            <a:ext cx="576064" cy="55241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1657" y="1790042"/>
            <a:ext cx="1556880" cy="4554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120097" y="2229168"/>
            <a:ext cx="0" cy="3986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3968" y="2088145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Start  </a:t>
            </a:r>
            <a:r>
              <a:rPr lang="en-US" altLang="zh-CN" b="1" dirty="0">
                <a:solidFill>
                  <a:srgbClr val="00B0F0"/>
                </a:solidFill>
              </a:rPr>
              <a:t>and </a:t>
            </a:r>
            <a:r>
              <a:rPr lang="en-US" altLang="zh-CN" b="1" dirty="0" smtClean="0">
                <a:solidFill>
                  <a:srgbClr val="00B0F0"/>
                </a:solidFill>
              </a:rPr>
              <a:t>finish time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531274"/>
            <a:ext cx="292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Name of University/Institute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2967969"/>
            <a:ext cx="18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Position(student) 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9994" y="3388350"/>
            <a:ext cx="217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Degree (</a:t>
            </a:r>
            <a:r>
              <a:rPr lang="en-US" altLang="zh-CN" b="1" dirty="0" err="1" smtClean="0">
                <a:solidFill>
                  <a:srgbClr val="00B0F0"/>
                </a:solidFill>
              </a:rPr>
              <a:t>e.g</a:t>
            </a:r>
            <a:r>
              <a:rPr lang="en-US" altLang="zh-CN" b="1" dirty="0" smtClean="0">
                <a:solidFill>
                  <a:srgbClr val="00B0F0"/>
                </a:solidFill>
              </a:rPr>
              <a:t> Bachelor</a:t>
            </a:r>
          </a:p>
          <a:p>
            <a:r>
              <a:rPr lang="en-US" altLang="zh-CN" b="1" dirty="0">
                <a:solidFill>
                  <a:srgbClr val="00B0F0"/>
                </a:solidFill>
              </a:rPr>
              <a:t> </a:t>
            </a:r>
            <a:r>
              <a:rPr lang="en-US" altLang="zh-CN" b="1" dirty="0" smtClean="0">
                <a:solidFill>
                  <a:srgbClr val="00B0F0"/>
                </a:solidFill>
              </a:rPr>
              <a:t>/Master of Science)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4221088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Save / </a:t>
            </a:r>
            <a:r>
              <a:rPr lang="en-US" altLang="zh-CN" b="1" dirty="0" err="1" smtClean="0">
                <a:solidFill>
                  <a:srgbClr val="00B0F0"/>
                </a:solidFill>
              </a:rPr>
              <a:t>Cancle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9725" y="4974253"/>
            <a:ext cx="391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个人简历从本科起填写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resume start from bachelor degree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1019</Words>
  <Application>Microsoft Office PowerPoint</Application>
  <PresentationFormat>全屏显示(4:3)</PresentationFormat>
  <Paragraphs>239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Bodoni MT Black</vt:lpstr>
      <vt:lpstr>宋体</vt:lpstr>
      <vt:lpstr>Arial</vt:lpstr>
      <vt:lpstr>Calibri</vt:lpstr>
      <vt:lpstr>Ebrima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</dc:creator>
  <cp:lastModifiedBy>unknown</cp:lastModifiedBy>
  <cp:revision>131</cp:revision>
  <dcterms:created xsi:type="dcterms:W3CDTF">2015-06-11T10:30:36Z</dcterms:created>
  <dcterms:modified xsi:type="dcterms:W3CDTF">2020-09-09T02:18:04Z</dcterms:modified>
</cp:coreProperties>
</file>